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4" r:id="rId3"/>
    <p:sldId id="275" r:id="rId4"/>
    <p:sldId id="261" r:id="rId5"/>
    <p:sldId id="262" r:id="rId6"/>
    <p:sldId id="276" r:id="rId7"/>
    <p:sldId id="267" r:id="rId8"/>
    <p:sldId id="268" r:id="rId9"/>
    <p:sldId id="269" r:id="rId10"/>
    <p:sldId id="270" r:id="rId11"/>
    <p:sldId id="271" r:id="rId12"/>
    <p:sldId id="272" r:id="rId13"/>
    <p:sldId id="264" r:id="rId14"/>
    <p:sldId id="265" r:id="rId15"/>
    <p:sldId id="273" r:id="rId16"/>
    <p:sldId id="257" r:id="rId17"/>
    <p:sldId id="260" r:id="rId18"/>
    <p:sldId id="258" r:id="rId19"/>
    <p:sldId id="259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3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571D3-192D-41D2-9112-EAF86C367CFF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4A89AA3-D3D8-417F-A5D9-D56D8409126E}">
      <dgm:prSet/>
      <dgm:spPr/>
      <dgm:t>
        <a:bodyPr/>
        <a:lstStyle/>
        <a:p>
          <a:pPr rtl="0"/>
          <a:r>
            <a:rPr lang="ru-RU" dirty="0" smtClean="0"/>
            <a:t>SHIVA-мир: как расшифровывается и что означает концепция. Концепцию </a:t>
          </a:r>
          <a:r>
            <a:rPr lang="arn-CL" dirty="0" smtClean="0"/>
            <a:t>SHIVA </a:t>
          </a:r>
          <a:r>
            <a:rPr lang="ru-RU" dirty="0" smtClean="0"/>
            <a:t>предложил в 2022 году психолог и управляющий партнер «ЭКОПСИ Консалтинг» Марк Розин. </a:t>
          </a:r>
          <a:r>
            <a:rPr lang="arn-CL" dirty="0" smtClean="0"/>
            <a:t>SHIVA </a:t>
          </a:r>
          <a:r>
            <a:rPr lang="ru-RU" dirty="0" smtClean="0"/>
            <a:t>означает крушение старого и зарождение нового мира. Акроним расшифровывается так: </a:t>
          </a:r>
          <a:endParaRPr lang="ru-RU" dirty="0"/>
        </a:p>
      </dgm:t>
    </dgm:pt>
    <dgm:pt modelId="{02C866AD-1381-4CBA-BB55-1D9637DC24ED}" type="parTrans" cxnId="{52D5C10A-0C58-4F94-94BE-2E908D360A4D}">
      <dgm:prSet/>
      <dgm:spPr/>
      <dgm:t>
        <a:bodyPr/>
        <a:lstStyle/>
        <a:p>
          <a:endParaRPr lang="ru-RU"/>
        </a:p>
      </dgm:t>
    </dgm:pt>
    <dgm:pt modelId="{C3E60E6D-E463-4AA8-BEB3-F931A61B84DF}" type="sibTrans" cxnId="{52D5C10A-0C58-4F94-94BE-2E908D360A4D}">
      <dgm:prSet/>
      <dgm:spPr/>
      <dgm:t>
        <a:bodyPr/>
        <a:lstStyle/>
        <a:p>
          <a:endParaRPr lang="ru-RU"/>
        </a:p>
      </dgm:t>
    </dgm:pt>
    <dgm:pt modelId="{142E1A66-1BB4-4044-A31D-221401850BD9}">
      <dgm:prSet custT="1"/>
      <dgm:spPr/>
      <dgm:t>
        <a:bodyPr/>
        <a:lstStyle/>
        <a:p>
          <a:pPr rtl="0"/>
          <a:r>
            <a:rPr lang="arn-CL" sz="2400" b="1" dirty="0" smtClean="0"/>
            <a:t>S — Split, </a:t>
          </a:r>
          <a:endParaRPr lang="ru-RU" sz="2400" b="1" dirty="0"/>
        </a:p>
      </dgm:t>
    </dgm:pt>
    <dgm:pt modelId="{271B9FA2-F983-46DF-8A64-FA76805FE49D}" type="parTrans" cxnId="{A12C37F5-2B47-41BA-929A-7D52D8E511A1}">
      <dgm:prSet/>
      <dgm:spPr/>
      <dgm:t>
        <a:bodyPr/>
        <a:lstStyle/>
        <a:p>
          <a:endParaRPr lang="ru-RU"/>
        </a:p>
      </dgm:t>
    </dgm:pt>
    <dgm:pt modelId="{6F75CDC1-CB7B-4109-A901-4DA5DB96F069}" type="sibTrans" cxnId="{A12C37F5-2B47-41BA-929A-7D52D8E511A1}">
      <dgm:prSet/>
      <dgm:spPr/>
      <dgm:t>
        <a:bodyPr/>
        <a:lstStyle/>
        <a:p>
          <a:endParaRPr lang="ru-RU"/>
        </a:p>
      </dgm:t>
    </dgm:pt>
    <dgm:pt modelId="{5F435763-CA4A-45C7-99EA-39A09D497D22}">
      <dgm:prSet custT="1"/>
      <dgm:spPr/>
      <dgm:t>
        <a:bodyPr/>
        <a:lstStyle/>
        <a:p>
          <a:pPr rtl="0"/>
          <a:r>
            <a:rPr lang="arn-CL" sz="2400" b="1" dirty="0" smtClean="0"/>
            <a:t>H — Horrible, </a:t>
          </a:r>
          <a:endParaRPr lang="ru-RU" sz="2400" b="1" dirty="0"/>
        </a:p>
      </dgm:t>
    </dgm:pt>
    <dgm:pt modelId="{7E5F2999-453B-4E19-91EA-77FC672231C0}" type="parTrans" cxnId="{1C29F865-66B0-4C4F-84C2-C746C18C76E4}">
      <dgm:prSet/>
      <dgm:spPr/>
      <dgm:t>
        <a:bodyPr/>
        <a:lstStyle/>
        <a:p>
          <a:endParaRPr lang="ru-RU"/>
        </a:p>
      </dgm:t>
    </dgm:pt>
    <dgm:pt modelId="{1D4C0240-85B8-46EC-A0D4-E735AC55B662}" type="sibTrans" cxnId="{1C29F865-66B0-4C4F-84C2-C746C18C76E4}">
      <dgm:prSet/>
      <dgm:spPr/>
      <dgm:t>
        <a:bodyPr/>
        <a:lstStyle/>
        <a:p>
          <a:endParaRPr lang="ru-RU"/>
        </a:p>
      </dgm:t>
    </dgm:pt>
    <dgm:pt modelId="{BD684B7B-7403-4E68-9C78-85910EA0261B}">
      <dgm:prSet custT="1"/>
      <dgm:spPr/>
      <dgm:t>
        <a:bodyPr/>
        <a:lstStyle/>
        <a:p>
          <a:pPr rtl="0"/>
          <a:r>
            <a:rPr lang="arn-CL" sz="2400" b="1" dirty="0" smtClean="0"/>
            <a:t>I— Inconceivable, </a:t>
          </a:r>
          <a:endParaRPr lang="ru-RU" sz="2400" b="1" dirty="0"/>
        </a:p>
      </dgm:t>
    </dgm:pt>
    <dgm:pt modelId="{1C04723E-7294-4425-9AF6-C02764ABDE41}" type="parTrans" cxnId="{DD9749C0-729E-47F9-B541-E6C7697CDA09}">
      <dgm:prSet/>
      <dgm:spPr/>
      <dgm:t>
        <a:bodyPr/>
        <a:lstStyle/>
        <a:p>
          <a:endParaRPr lang="ru-RU"/>
        </a:p>
      </dgm:t>
    </dgm:pt>
    <dgm:pt modelId="{0FDE5387-55CC-40C7-B9CC-6C647552C772}" type="sibTrans" cxnId="{DD9749C0-729E-47F9-B541-E6C7697CDA09}">
      <dgm:prSet/>
      <dgm:spPr/>
      <dgm:t>
        <a:bodyPr/>
        <a:lstStyle/>
        <a:p>
          <a:endParaRPr lang="ru-RU"/>
        </a:p>
      </dgm:t>
    </dgm:pt>
    <dgm:pt modelId="{D36CD1F1-7B6D-435D-AA24-4A18F42B3C0D}">
      <dgm:prSet custT="1"/>
      <dgm:spPr/>
      <dgm:t>
        <a:bodyPr/>
        <a:lstStyle/>
        <a:p>
          <a:pPr rtl="0"/>
          <a:r>
            <a:rPr lang="arn-CL" sz="2400" b="1" dirty="0" smtClean="0"/>
            <a:t>V—Vicious, </a:t>
          </a:r>
          <a:endParaRPr lang="ru-RU" sz="2400" b="1" dirty="0"/>
        </a:p>
      </dgm:t>
    </dgm:pt>
    <dgm:pt modelId="{F805C468-E4EC-4951-9A22-C464AF5614E1}" type="parTrans" cxnId="{EC4CC0A6-54AE-4189-8BBA-C35318409AA2}">
      <dgm:prSet/>
      <dgm:spPr/>
      <dgm:t>
        <a:bodyPr/>
        <a:lstStyle/>
        <a:p>
          <a:endParaRPr lang="ru-RU"/>
        </a:p>
      </dgm:t>
    </dgm:pt>
    <dgm:pt modelId="{51B630A9-91BE-458B-B151-07B91A216BE6}" type="sibTrans" cxnId="{EC4CC0A6-54AE-4189-8BBA-C35318409AA2}">
      <dgm:prSet/>
      <dgm:spPr/>
      <dgm:t>
        <a:bodyPr/>
        <a:lstStyle/>
        <a:p>
          <a:endParaRPr lang="ru-RU"/>
        </a:p>
      </dgm:t>
    </dgm:pt>
    <dgm:pt modelId="{1707090D-2A21-4F3B-A142-AA1C0E724C63}">
      <dgm:prSet custT="1"/>
      <dgm:spPr/>
      <dgm:t>
        <a:bodyPr/>
        <a:lstStyle/>
        <a:p>
          <a:pPr rtl="0"/>
          <a:r>
            <a:rPr lang="arn-CL" sz="2400" b="1" dirty="0" smtClean="0"/>
            <a:t>A — Arising.</a:t>
          </a:r>
          <a:r>
            <a:rPr lang="arn-CL" sz="1800" dirty="0" smtClean="0"/>
            <a:t/>
          </a:r>
          <a:br>
            <a:rPr lang="arn-CL" sz="1800" dirty="0" smtClean="0"/>
          </a:br>
          <a:r>
            <a:rPr lang="ru-RU" sz="1800" dirty="0" smtClean="0"/>
            <a:t/>
          </a:r>
          <a:br>
            <a:rPr lang="ru-RU" sz="1800" dirty="0" smtClean="0"/>
          </a:br>
          <a:endParaRPr lang="ru-RU" sz="1800" dirty="0"/>
        </a:p>
      </dgm:t>
    </dgm:pt>
    <dgm:pt modelId="{4F57B841-E4F8-4107-A29B-CF56A87CC86C}" type="parTrans" cxnId="{467A49BB-5B70-40EE-8A28-A251987A610E}">
      <dgm:prSet/>
      <dgm:spPr/>
      <dgm:t>
        <a:bodyPr/>
        <a:lstStyle/>
        <a:p>
          <a:endParaRPr lang="ru-RU"/>
        </a:p>
      </dgm:t>
    </dgm:pt>
    <dgm:pt modelId="{A0CC8751-A385-4D0F-B332-5794B1337F03}" type="sibTrans" cxnId="{467A49BB-5B70-40EE-8A28-A251987A610E}">
      <dgm:prSet/>
      <dgm:spPr/>
      <dgm:t>
        <a:bodyPr/>
        <a:lstStyle/>
        <a:p>
          <a:endParaRPr lang="ru-RU"/>
        </a:p>
      </dgm:t>
    </dgm:pt>
    <dgm:pt modelId="{D929EBB2-8870-47F8-ACCE-DDB36EA2F5B7}" type="pres">
      <dgm:prSet presAssocID="{7CF571D3-192D-41D2-9112-EAF86C367CFF}" presName="vert0" presStyleCnt="0">
        <dgm:presLayoutVars>
          <dgm:dir/>
          <dgm:animOne val="branch"/>
          <dgm:animLvl val="lvl"/>
        </dgm:presLayoutVars>
      </dgm:prSet>
      <dgm:spPr/>
    </dgm:pt>
    <dgm:pt modelId="{6A23B700-C0D6-42AF-9F4D-043F067B508D}" type="pres">
      <dgm:prSet presAssocID="{64A89AA3-D3D8-417F-A5D9-D56D8409126E}" presName="thickLine" presStyleLbl="alignNode1" presStyleIdx="0" presStyleCnt="1"/>
      <dgm:spPr/>
    </dgm:pt>
    <dgm:pt modelId="{05455FD8-5229-4C7B-9369-A97D5E79A9E4}" type="pres">
      <dgm:prSet presAssocID="{64A89AA3-D3D8-417F-A5D9-D56D8409126E}" presName="horz1" presStyleCnt="0"/>
      <dgm:spPr/>
    </dgm:pt>
    <dgm:pt modelId="{A5894F89-A746-4B98-8FE2-681D38596460}" type="pres">
      <dgm:prSet presAssocID="{64A89AA3-D3D8-417F-A5D9-D56D8409126E}" presName="tx1" presStyleLbl="revTx" presStyleIdx="0" presStyleCnt="6" custScaleX="384560"/>
      <dgm:spPr/>
    </dgm:pt>
    <dgm:pt modelId="{E569A364-DD3F-471D-8898-07311F966780}" type="pres">
      <dgm:prSet presAssocID="{64A89AA3-D3D8-417F-A5D9-D56D8409126E}" presName="vert1" presStyleCnt="0"/>
      <dgm:spPr/>
    </dgm:pt>
    <dgm:pt modelId="{6FA253E2-CF02-437F-9B63-E9C487464DF3}" type="pres">
      <dgm:prSet presAssocID="{142E1A66-1BB4-4044-A31D-221401850BD9}" presName="vertSpace2a" presStyleCnt="0"/>
      <dgm:spPr/>
    </dgm:pt>
    <dgm:pt modelId="{95FE62E4-0CB4-441B-BAE5-BE7B656643A3}" type="pres">
      <dgm:prSet presAssocID="{142E1A66-1BB4-4044-A31D-221401850BD9}" presName="horz2" presStyleCnt="0"/>
      <dgm:spPr/>
    </dgm:pt>
    <dgm:pt modelId="{0FAE47BE-20D8-45B3-80B6-4EDD3D4CA244}" type="pres">
      <dgm:prSet presAssocID="{142E1A66-1BB4-4044-A31D-221401850BD9}" presName="horzSpace2" presStyleCnt="0"/>
      <dgm:spPr/>
    </dgm:pt>
    <dgm:pt modelId="{B8619ADA-BDB5-4F3B-A111-BCDC5774FC03}" type="pres">
      <dgm:prSet presAssocID="{142E1A66-1BB4-4044-A31D-221401850BD9}" presName="tx2" presStyleLbl="revTx" presStyleIdx="1" presStyleCnt="6"/>
      <dgm:spPr/>
    </dgm:pt>
    <dgm:pt modelId="{836D54C8-F95E-4688-ACCB-C9A33A29E805}" type="pres">
      <dgm:prSet presAssocID="{142E1A66-1BB4-4044-A31D-221401850BD9}" presName="vert2" presStyleCnt="0"/>
      <dgm:spPr/>
    </dgm:pt>
    <dgm:pt modelId="{22726A09-ACD9-4876-9C74-03806D49F463}" type="pres">
      <dgm:prSet presAssocID="{142E1A66-1BB4-4044-A31D-221401850BD9}" presName="thinLine2b" presStyleLbl="callout" presStyleIdx="0" presStyleCnt="5"/>
      <dgm:spPr/>
    </dgm:pt>
    <dgm:pt modelId="{F9A1A125-46A6-46C6-AEF6-0F691B4805B2}" type="pres">
      <dgm:prSet presAssocID="{142E1A66-1BB4-4044-A31D-221401850BD9}" presName="vertSpace2b" presStyleCnt="0"/>
      <dgm:spPr/>
    </dgm:pt>
    <dgm:pt modelId="{0BAD21B1-2C10-4783-826D-F702789B2C98}" type="pres">
      <dgm:prSet presAssocID="{5F435763-CA4A-45C7-99EA-39A09D497D22}" presName="horz2" presStyleCnt="0"/>
      <dgm:spPr/>
    </dgm:pt>
    <dgm:pt modelId="{5F56C6FF-90BF-4E7C-9576-9F79EA05ACB9}" type="pres">
      <dgm:prSet presAssocID="{5F435763-CA4A-45C7-99EA-39A09D497D22}" presName="horzSpace2" presStyleCnt="0"/>
      <dgm:spPr/>
    </dgm:pt>
    <dgm:pt modelId="{D7416331-73E7-45B9-9017-658E25A7509A}" type="pres">
      <dgm:prSet presAssocID="{5F435763-CA4A-45C7-99EA-39A09D497D22}" presName="tx2" presStyleLbl="revTx" presStyleIdx="2" presStyleCnt="6"/>
      <dgm:spPr/>
    </dgm:pt>
    <dgm:pt modelId="{9A5EB717-B1F7-491E-952B-E74CA78F0955}" type="pres">
      <dgm:prSet presAssocID="{5F435763-CA4A-45C7-99EA-39A09D497D22}" presName="vert2" presStyleCnt="0"/>
      <dgm:spPr/>
    </dgm:pt>
    <dgm:pt modelId="{E8E40423-C372-4219-904C-3D3167AC69E5}" type="pres">
      <dgm:prSet presAssocID="{5F435763-CA4A-45C7-99EA-39A09D497D22}" presName="thinLine2b" presStyleLbl="callout" presStyleIdx="1" presStyleCnt="5"/>
      <dgm:spPr/>
    </dgm:pt>
    <dgm:pt modelId="{E29BA9AE-7B20-4E09-8A79-B0F7B031E6C8}" type="pres">
      <dgm:prSet presAssocID="{5F435763-CA4A-45C7-99EA-39A09D497D22}" presName="vertSpace2b" presStyleCnt="0"/>
      <dgm:spPr/>
    </dgm:pt>
    <dgm:pt modelId="{6AB5E05F-7D32-41DA-8DAC-6CF159F41B81}" type="pres">
      <dgm:prSet presAssocID="{BD684B7B-7403-4E68-9C78-85910EA0261B}" presName="horz2" presStyleCnt="0"/>
      <dgm:spPr/>
    </dgm:pt>
    <dgm:pt modelId="{2420B7F3-5EA2-4E49-A07A-F60AB4F4698C}" type="pres">
      <dgm:prSet presAssocID="{BD684B7B-7403-4E68-9C78-85910EA0261B}" presName="horzSpace2" presStyleCnt="0"/>
      <dgm:spPr/>
    </dgm:pt>
    <dgm:pt modelId="{53EB0084-EDF6-4141-B407-E45F9611CEF3}" type="pres">
      <dgm:prSet presAssocID="{BD684B7B-7403-4E68-9C78-85910EA0261B}" presName="tx2" presStyleLbl="revTx" presStyleIdx="3" presStyleCnt="6"/>
      <dgm:spPr/>
    </dgm:pt>
    <dgm:pt modelId="{EA35783F-4AF8-4BB5-93F8-9F5A83DFA62A}" type="pres">
      <dgm:prSet presAssocID="{BD684B7B-7403-4E68-9C78-85910EA0261B}" presName="vert2" presStyleCnt="0"/>
      <dgm:spPr/>
    </dgm:pt>
    <dgm:pt modelId="{837601E5-B4A3-44B4-B41E-E56A18EE6075}" type="pres">
      <dgm:prSet presAssocID="{BD684B7B-7403-4E68-9C78-85910EA0261B}" presName="thinLine2b" presStyleLbl="callout" presStyleIdx="2" presStyleCnt="5"/>
      <dgm:spPr/>
    </dgm:pt>
    <dgm:pt modelId="{DAB1EE79-6AC2-482B-9718-CFA138CB15A3}" type="pres">
      <dgm:prSet presAssocID="{BD684B7B-7403-4E68-9C78-85910EA0261B}" presName="vertSpace2b" presStyleCnt="0"/>
      <dgm:spPr/>
    </dgm:pt>
    <dgm:pt modelId="{8984E97C-F895-466D-A3EA-E47C28B6513D}" type="pres">
      <dgm:prSet presAssocID="{D36CD1F1-7B6D-435D-AA24-4A18F42B3C0D}" presName="horz2" presStyleCnt="0"/>
      <dgm:spPr/>
    </dgm:pt>
    <dgm:pt modelId="{0EBB22D6-F0EB-4A44-938B-9EE061A0B863}" type="pres">
      <dgm:prSet presAssocID="{D36CD1F1-7B6D-435D-AA24-4A18F42B3C0D}" presName="horzSpace2" presStyleCnt="0"/>
      <dgm:spPr/>
    </dgm:pt>
    <dgm:pt modelId="{94D1C1B6-8A74-47D6-8EE9-7020DAB5A559}" type="pres">
      <dgm:prSet presAssocID="{D36CD1F1-7B6D-435D-AA24-4A18F42B3C0D}" presName="tx2" presStyleLbl="revTx" presStyleIdx="4" presStyleCnt="6"/>
      <dgm:spPr/>
    </dgm:pt>
    <dgm:pt modelId="{DD26BAF4-D854-40B3-9C9D-4F4AB25340D6}" type="pres">
      <dgm:prSet presAssocID="{D36CD1F1-7B6D-435D-AA24-4A18F42B3C0D}" presName="vert2" presStyleCnt="0"/>
      <dgm:spPr/>
    </dgm:pt>
    <dgm:pt modelId="{1499025A-D86E-4077-B488-A6417D5179B8}" type="pres">
      <dgm:prSet presAssocID="{D36CD1F1-7B6D-435D-AA24-4A18F42B3C0D}" presName="thinLine2b" presStyleLbl="callout" presStyleIdx="3" presStyleCnt="5"/>
      <dgm:spPr/>
    </dgm:pt>
    <dgm:pt modelId="{0F19725F-326B-4E4B-9358-19AFC5A25AAC}" type="pres">
      <dgm:prSet presAssocID="{D36CD1F1-7B6D-435D-AA24-4A18F42B3C0D}" presName="vertSpace2b" presStyleCnt="0"/>
      <dgm:spPr/>
    </dgm:pt>
    <dgm:pt modelId="{422EA397-0E19-47E9-816A-86468F3D6363}" type="pres">
      <dgm:prSet presAssocID="{1707090D-2A21-4F3B-A142-AA1C0E724C63}" presName="horz2" presStyleCnt="0"/>
      <dgm:spPr/>
    </dgm:pt>
    <dgm:pt modelId="{EAA76BCC-202B-46E9-BF08-DA288E75867E}" type="pres">
      <dgm:prSet presAssocID="{1707090D-2A21-4F3B-A142-AA1C0E724C63}" presName="horzSpace2" presStyleCnt="0"/>
      <dgm:spPr/>
    </dgm:pt>
    <dgm:pt modelId="{666CABBC-A399-4708-9058-36B8123AEB7E}" type="pres">
      <dgm:prSet presAssocID="{1707090D-2A21-4F3B-A142-AA1C0E724C63}" presName="tx2" presStyleLbl="revTx" presStyleIdx="5" presStyleCnt="6"/>
      <dgm:spPr/>
    </dgm:pt>
    <dgm:pt modelId="{C68C7E00-36A3-49C3-AB50-9F02D734D34A}" type="pres">
      <dgm:prSet presAssocID="{1707090D-2A21-4F3B-A142-AA1C0E724C63}" presName="vert2" presStyleCnt="0"/>
      <dgm:spPr/>
    </dgm:pt>
    <dgm:pt modelId="{1949AE09-7658-406C-AFE0-FF9588F6E8CD}" type="pres">
      <dgm:prSet presAssocID="{1707090D-2A21-4F3B-A142-AA1C0E724C63}" presName="thinLine2b" presStyleLbl="callout" presStyleIdx="4" presStyleCnt="5"/>
      <dgm:spPr/>
    </dgm:pt>
    <dgm:pt modelId="{40209497-D063-4461-8F72-0A20D284F6BB}" type="pres">
      <dgm:prSet presAssocID="{1707090D-2A21-4F3B-A142-AA1C0E724C63}" presName="vertSpace2b" presStyleCnt="0"/>
      <dgm:spPr/>
    </dgm:pt>
  </dgm:ptLst>
  <dgm:cxnLst>
    <dgm:cxn modelId="{EC4CC0A6-54AE-4189-8BBA-C35318409AA2}" srcId="{64A89AA3-D3D8-417F-A5D9-D56D8409126E}" destId="{D36CD1F1-7B6D-435D-AA24-4A18F42B3C0D}" srcOrd="3" destOrd="0" parTransId="{F805C468-E4EC-4951-9A22-C464AF5614E1}" sibTransId="{51B630A9-91BE-458B-B151-07B91A216BE6}"/>
    <dgm:cxn modelId="{52D5C10A-0C58-4F94-94BE-2E908D360A4D}" srcId="{7CF571D3-192D-41D2-9112-EAF86C367CFF}" destId="{64A89AA3-D3D8-417F-A5D9-D56D8409126E}" srcOrd="0" destOrd="0" parTransId="{02C866AD-1381-4CBA-BB55-1D9637DC24ED}" sibTransId="{C3E60E6D-E463-4AA8-BEB3-F931A61B84DF}"/>
    <dgm:cxn modelId="{1C29F865-66B0-4C4F-84C2-C746C18C76E4}" srcId="{64A89AA3-D3D8-417F-A5D9-D56D8409126E}" destId="{5F435763-CA4A-45C7-99EA-39A09D497D22}" srcOrd="1" destOrd="0" parTransId="{7E5F2999-453B-4E19-91EA-77FC672231C0}" sibTransId="{1D4C0240-85B8-46EC-A0D4-E735AC55B662}"/>
    <dgm:cxn modelId="{629C13FE-67CD-4BD5-A642-1D36A516111D}" type="presOf" srcId="{142E1A66-1BB4-4044-A31D-221401850BD9}" destId="{B8619ADA-BDB5-4F3B-A111-BCDC5774FC03}" srcOrd="0" destOrd="0" presId="urn:microsoft.com/office/officeart/2008/layout/LinedList"/>
    <dgm:cxn modelId="{467A49BB-5B70-40EE-8A28-A251987A610E}" srcId="{64A89AA3-D3D8-417F-A5D9-D56D8409126E}" destId="{1707090D-2A21-4F3B-A142-AA1C0E724C63}" srcOrd="4" destOrd="0" parTransId="{4F57B841-E4F8-4107-A29B-CF56A87CC86C}" sibTransId="{A0CC8751-A385-4D0F-B332-5794B1337F03}"/>
    <dgm:cxn modelId="{FEFA3E73-9629-4704-B34C-2281DFBE5EBB}" type="presOf" srcId="{1707090D-2A21-4F3B-A142-AA1C0E724C63}" destId="{666CABBC-A399-4708-9058-36B8123AEB7E}" srcOrd="0" destOrd="0" presId="urn:microsoft.com/office/officeart/2008/layout/LinedList"/>
    <dgm:cxn modelId="{11FC5B80-6E4A-42C7-895A-B6AC2A101F24}" type="presOf" srcId="{5F435763-CA4A-45C7-99EA-39A09D497D22}" destId="{D7416331-73E7-45B9-9017-658E25A7509A}" srcOrd="0" destOrd="0" presId="urn:microsoft.com/office/officeart/2008/layout/LinedList"/>
    <dgm:cxn modelId="{16A4C0D4-957D-4CBA-B586-2300AC733CD5}" type="presOf" srcId="{64A89AA3-D3D8-417F-A5D9-D56D8409126E}" destId="{A5894F89-A746-4B98-8FE2-681D38596460}" srcOrd="0" destOrd="0" presId="urn:microsoft.com/office/officeart/2008/layout/LinedList"/>
    <dgm:cxn modelId="{A12C37F5-2B47-41BA-929A-7D52D8E511A1}" srcId="{64A89AA3-D3D8-417F-A5D9-D56D8409126E}" destId="{142E1A66-1BB4-4044-A31D-221401850BD9}" srcOrd="0" destOrd="0" parTransId="{271B9FA2-F983-46DF-8A64-FA76805FE49D}" sibTransId="{6F75CDC1-CB7B-4109-A901-4DA5DB96F069}"/>
    <dgm:cxn modelId="{69924755-FD93-4C1B-84B5-13FB4650AE65}" type="presOf" srcId="{7CF571D3-192D-41D2-9112-EAF86C367CFF}" destId="{D929EBB2-8870-47F8-ACCE-DDB36EA2F5B7}" srcOrd="0" destOrd="0" presId="urn:microsoft.com/office/officeart/2008/layout/LinedList"/>
    <dgm:cxn modelId="{EB5599F9-15BA-4779-8086-8F7C596C3783}" type="presOf" srcId="{D36CD1F1-7B6D-435D-AA24-4A18F42B3C0D}" destId="{94D1C1B6-8A74-47D6-8EE9-7020DAB5A559}" srcOrd="0" destOrd="0" presId="urn:microsoft.com/office/officeart/2008/layout/LinedList"/>
    <dgm:cxn modelId="{DD9749C0-729E-47F9-B541-E6C7697CDA09}" srcId="{64A89AA3-D3D8-417F-A5D9-D56D8409126E}" destId="{BD684B7B-7403-4E68-9C78-85910EA0261B}" srcOrd="2" destOrd="0" parTransId="{1C04723E-7294-4425-9AF6-C02764ABDE41}" sibTransId="{0FDE5387-55CC-40C7-B9CC-6C647552C772}"/>
    <dgm:cxn modelId="{53C2935A-A139-4AC9-9FA2-F1DD370A4290}" type="presOf" srcId="{BD684B7B-7403-4E68-9C78-85910EA0261B}" destId="{53EB0084-EDF6-4141-B407-E45F9611CEF3}" srcOrd="0" destOrd="0" presId="urn:microsoft.com/office/officeart/2008/layout/LinedList"/>
    <dgm:cxn modelId="{1ACF2B5A-CF76-4BAE-A887-7B9F0D947F46}" type="presParOf" srcId="{D929EBB2-8870-47F8-ACCE-DDB36EA2F5B7}" destId="{6A23B700-C0D6-42AF-9F4D-043F067B508D}" srcOrd="0" destOrd="0" presId="urn:microsoft.com/office/officeart/2008/layout/LinedList"/>
    <dgm:cxn modelId="{CA51DD88-7299-427E-BDD9-B05B25FFC550}" type="presParOf" srcId="{D929EBB2-8870-47F8-ACCE-DDB36EA2F5B7}" destId="{05455FD8-5229-4C7B-9369-A97D5E79A9E4}" srcOrd="1" destOrd="0" presId="urn:microsoft.com/office/officeart/2008/layout/LinedList"/>
    <dgm:cxn modelId="{713C1911-79DE-4619-ACDA-6D130A4111F5}" type="presParOf" srcId="{05455FD8-5229-4C7B-9369-A97D5E79A9E4}" destId="{A5894F89-A746-4B98-8FE2-681D38596460}" srcOrd="0" destOrd="0" presId="urn:microsoft.com/office/officeart/2008/layout/LinedList"/>
    <dgm:cxn modelId="{C02D1ECE-5488-45E5-83B4-E2533B42F758}" type="presParOf" srcId="{05455FD8-5229-4C7B-9369-A97D5E79A9E4}" destId="{E569A364-DD3F-471D-8898-07311F966780}" srcOrd="1" destOrd="0" presId="urn:microsoft.com/office/officeart/2008/layout/LinedList"/>
    <dgm:cxn modelId="{5EBD50BB-632A-4719-9820-30518C8C0AA7}" type="presParOf" srcId="{E569A364-DD3F-471D-8898-07311F966780}" destId="{6FA253E2-CF02-437F-9B63-E9C487464DF3}" srcOrd="0" destOrd="0" presId="urn:microsoft.com/office/officeart/2008/layout/LinedList"/>
    <dgm:cxn modelId="{E6BEF545-35BA-492D-BE05-5F6666CD616E}" type="presParOf" srcId="{E569A364-DD3F-471D-8898-07311F966780}" destId="{95FE62E4-0CB4-441B-BAE5-BE7B656643A3}" srcOrd="1" destOrd="0" presId="urn:microsoft.com/office/officeart/2008/layout/LinedList"/>
    <dgm:cxn modelId="{6D00BDF3-518E-4198-A126-E0BC830127F6}" type="presParOf" srcId="{95FE62E4-0CB4-441B-BAE5-BE7B656643A3}" destId="{0FAE47BE-20D8-45B3-80B6-4EDD3D4CA244}" srcOrd="0" destOrd="0" presId="urn:microsoft.com/office/officeart/2008/layout/LinedList"/>
    <dgm:cxn modelId="{782327B0-AB0B-4DFA-B350-08DCAC8CDACC}" type="presParOf" srcId="{95FE62E4-0CB4-441B-BAE5-BE7B656643A3}" destId="{B8619ADA-BDB5-4F3B-A111-BCDC5774FC03}" srcOrd="1" destOrd="0" presId="urn:microsoft.com/office/officeart/2008/layout/LinedList"/>
    <dgm:cxn modelId="{FDC43CA2-8229-4185-8203-2F98383B0F42}" type="presParOf" srcId="{95FE62E4-0CB4-441B-BAE5-BE7B656643A3}" destId="{836D54C8-F95E-4688-ACCB-C9A33A29E805}" srcOrd="2" destOrd="0" presId="urn:microsoft.com/office/officeart/2008/layout/LinedList"/>
    <dgm:cxn modelId="{056C751B-F166-4045-BE52-D95354580BAA}" type="presParOf" srcId="{E569A364-DD3F-471D-8898-07311F966780}" destId="{22726A09-ACD9-4876-9C74-03806D49F463}" srcOrd="2" destOrd="0" presId="urn:microsoft.com/office/officeart/2008/layout/LinedList"/>
    <dgm:cxn modelId="{6569F342-4A3D-40BA-893C-02592F68D6C4}" type="presParOf" srcId="{E569A364-DD3F-471D-8898-07311F966780}" destId="{F9A1A125-46A6-46C6-AEF6-0F691B4805B2}" srcOrd="3" destOrd="0" presId="urn:microsoft.com/office/officeart/2008/layout/LinedList"/>
    <dgm:cxn modelId="{209DE6C4-B9BB-4B25-BA37-EA8C0370BEB6}" type="presParOf" srcId="{E569A364-DD3F-471D-8898-07311F966780}" destId="{0BAD21B1-2C10-4783-826D-F702789B2C98}" srcOrd="4" destOrd="0" presId="urn:microsoft.com/office/officeart/2008/layout/LinedList"/>
    <dgm:cxn modelId="{670C10FF-2B0B-4DE8-8C95-0D2A190DC01B}" type="presParOf" srcId="{0BAD21B1-2C10-4783-826D-F702789B2C98}" destId="{5F56C6FF-90BF-4E7C-9576-9F79EA05ACB9}" srcOrd="0" destOrd="0" presId="urn:microsoft.com/office/officeart/2008/layout/LinedList"/>
    <dgm:cxn modelId="{368661AA-093A-45AE-B65D-66BA0356C9E9}" type="presParOf" srcId="{0BAD21B1-2C10-4783-826D-F702789B2C98}" destId="{D7416331-73E7-45B9-9017-658E25A7509A}" srcOrd="1" destOrd="0" presId="urn:microsoft.com/office/officeart/2008/layout/LinedList"/>
    <dgm:cxn modelId="{F3130884-1071-452C-AE01-4AFE0E1EFB2B}" type="presParOf" srcId="{0BAD21B1-2C10-4783-826D-F702789B2C98}" destId="{9A5EB717-B1F7-491E-952B-E74CA78F0955}" srcOrd="2" destOrd="0" presId="urn:microsoft.com/office/officeart/2008/layout/LinedList"/>
    <dgm:cxn modelId="{31301A87-2550-4140-983A-0DE787EA6163}" type="presParOf" srcId="{E569A364-DD3F-471D-8898-07311F966780}" destId="{E8E40423-C372-4219-904C-3D3167AC69E5}" srcOrd="5" destOrd="0" presId="urn:microsoft.com/office/officeart/2008/layout/LinedList"/>
    <dgm:cxn modelId="{50DD39C9-53FD-4B28-A325-873C6759EAF4}" type="presParOf" srcId="{E569A364-DD3F-471D-8898-07311F966780}" destId="{E29BA9AE-7B20-4E09-8A79-B0F7B031E6C8}" srcOrd="6" destOrd="0" presId="urn:microsoft.com/office/officeart/2008/layout/LinedList"/>
    <dgm:cxn modelId="{79072806-0D48-4AF4-B27C-3D243BD32667}" type="presParOf" srcId="{E569A364-DD3F-471D-8898-07311F966780}" destId="{6AB5E05F-7D32-41DA-8DAC-6CF159F41B81}" srcOrd="7" destOrd="0" presId="urn:microsoft.com/office/officeart/2008/layout/LinedList"/>
    <dgm:cxn modelId="{9812C856-0F8E-4CE7-81FC-E18CA5074779}" type="presParOf" srcId="{6AB5E05F-7D32-41DA-8DAC-6CF159F41B81}" destId="{2420B7F3-5EA2-4E49-A07A-F60AB4F4698C}" srcOrd="0" destOrd="0" presId="urn:microsoft.com/office/officeart/2008/layout/LinedList"/>
    <dgm:cxn modelId="{CAB89982-255C-4C96-8B20-BA7E3182BAFA}" type="presParOf" srcId="{6AB5E05F-7D32-41DA-8DAC-6CF159F41B81}" destId="{53EB0084-EDF6-4141-B407-E45F9611CEF3}" srcOrd="1" destOrd="0" presId="urn:microsoft.com/office/officeart/2008/layout/LinedList"/>
    <dgm:cxn modelId="{2C03DFDB-B125-49F8-9B31-E36EA9CD0BFD}" type="presParOf" srcId="{6AB5E05F-7D32-41DA-8DAC-6CF159F41B81}" destId="{EA35783F-4AF8-4BB5-93F8-9F5A83DFA62A}" srcOrd="2" destOrd="0" presId="urn:microsoft.com/office/officeart/2008/layout/LinedList"/>
    <dgm:cxn modelId="{439CEDFE-B071-453F-810B-AA527F1B1053}" type="presParOf" srcId="{E569A364-DD3F-471D-8898-07311F966780}" destId="{837601E5-B4A3-44B4-B41E-E56A18EE6075}" srcOrd="8" destOrd="0" presId="urn:microsoft.com/office/officeart/2008/layout/LinedList"/>
    <dgm:cxn modelId="{44DECD3C-537D-4782-B7B0-41B4F9917666}" type="presParOf" srcId="{E569A364-DD3F-471D-8898-07311F966780}" destId="{DAB1EE79-6AC2-482B-9718-CFA138CB15A3}" srcOrd="9" destOrd="0" presId="urn:microsoft.com/office/officeart/2008/layout/LinedList"/>
    <dgm:cxn modelId="{14EDBCF4-4429-482D-BD2F-1846893B1D17}" type="presParOf" srcId="{E569A364-DD3F-471D-8898-07311F966780}" destId="{8984E97C-F895-466D-A3EA-E47C28B6513D}" srcOrd="10" destOrd="0" presId="urn:microsoft.com/office/officeart/2008/layout/LinedList"/>
    <dgm:cxn modelId="{9EEDE0BA-4754-445D-A230-D0B4D4155BD2}" type="presParOf" srcId="{8984E97C-F895-466D-A3EA-E47C28B6513D}" destId="{0EBB22D6-F0EB-4A44-938B-9EE061A0B863}" srcOrd="0" destOrd="0" presId="urn:microsoft.com/office/officeart/2008/layout/LinedList"/>
    <dgm:cxn modelId="{3152C8E9-FEA2-4ED0-913A-A80050727978}" type="presParOf" srcId="{8984E97C-F895-466D-A3EA-E47C28B6513D}" destId="{94D1C1B6-8A74-47D6-8EE9-7020DAB5A559}" srcOrd="1" destOrd="0" presId="urn:microsoft.com/office/officeart/2008/layout/LinedList"/>
    <dgm:cxn modelId="{117E3A74-2FB3-41A2-9E74-D2C604BEB2C0}" type="presParOf" srcId="{8984E97C-F895-466D-A3EA-E47C28B6513D}" destId="{DD26BAF4-D854-40B3-9C9D-4F4AB25340D6}" srcOrd="2" destOrd="0" presId="urn:microsoft.com/office/officeart/2008/layout/LinedList"/>
    <dgm:cxn modelId="{B3E8F35A-9A24-4318-BFE9-E089F7D678E3}" type="presParOf" srcId="{E569A364-DD3F-471D-8898-07311F966780}" destId="{1499025A-D86E-4077-B488-A6417D5179B8}" srcOrd="11" destOrd="0" presId="urn:microsoft.com/office/officeart/2008/layout/LinedList"/>
    <dgm:cxn modelId="{95C6E2A6-5BB1-44C8-B59C-0CB52B395F48}" type="presParOf" srcId="{E569A364-DD3F-471D-8898-07311F966780}" destId="{0F19725F-326B-4E4B-9358-19AFC5A25AAC}" srcOrd="12" destOrd="0" presId="urn:microsoft.com/office/officeart/2008/layout/LinedList"/>
    <dgm:cxn modelId="{663F0EAA-441E-4DBD-80EB-C336457215B4}" type="presParOf" srcId="{E569A364-DD3F-471D-8898-07311F966780}" destId="{422EA397-0E19-47E9-816A-86468F3D6363}" srcOrd="13" destOrd="0" presId="urn:microsoft.com/office/officeart/2008/layout/LinedList"/>
    <dgm:cxn modelId="{B5D9D1E3-91BD-4018-88BF-436E8697AB42}" type="presParOf" srcId="{422EA397-0E19-47E9-816A-86468F3D6363}" destId="{EAA76BCC-202B-46E9-BF08-DA288E75867E}" srcOrd="0" destOrd="0" presId="urn:microsoft.com/office/officeart/2008/layout/LinedList"/>
    <dgm:cxn modelId="{15F2E03B-7703-4E3F-8140-DBC9C1482455}" type="presParOf" srcId="{422EA397-0E19-47E9-816A-86468F3D6363}" destId="{666CABBC-A399-4708-9058-36B8123AEB7E}" srcOrd="1" destOrd="0" presId="urn:microsoft.com/office/officeart/2008/layout/LinedList"/>
    <dgm:cxn modelId="{B4925B4C-DC5C-4FCF-9235-20D5D0469A05}" type="presParOf" srcId="{422EA397-0E19-47E9-816A-86468F3D6363}" destId="{C68C7E00-36A3-49C3-AB50-9F02D734D34A}" srcOrd="2" destOrd="0" presId="urn:microsoft.com/office/officeart/2008/layout/LinedList"/>
    <dgm:cxn modelId="{FEB6250F-2519-4C0C-A6FF-29562BF2D083}" type="presParOf" srcId="{E569A364-DD3F-471D-8898-07311F966780}" destId="{1949AE09-7658-406C-AFE0-FF9588F6E8CD}" srcOrd="14" destOrd="0" presId="urn:microsoft.com/office/officeart/2008/layout/LinedList"/>
    <dgm:cxn modelId="{5AB076E6-5770-4A81-84F7-13B36C160946}" type="presParOf" srcId="{E569A364-DD3F-471D-8898-07311F966780}" destId="{40209497-D063-4461-8F72-0A20D284F6BB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92A2FBA-BD38-45AB-A5E4-0C7B9862BD58}" type="doc">
      <dgm:prSet loTypeId="urn:microsoft.com/office/officeart/2005/8/layout/target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63814E4-8A8A-4455-8EC9-2809D3FF6D5C}">
      <dgm:prSet/>
      <dgm:spPr>
        <a:solidFill>
          <a:srgbClr val="92D050"/>
        </a:solidFill>
      </dgm:spPr>
      <dgm:t>
        <a:bodyPr/>
        <a:lstStyle/>
        <a:p>
          <a:pPr rtl="0"/>
          <a:r>
            <a:rPr lang="ru-RU" b="1" smtClean="0"/>
            <a:t>6. Существенное влияние на карьерные перспективы</a:t>
          </a:r>
          <a:endParaRPr lang="ru-RU"/>
        </a:p>
      </dgm:t>
    </dgm:pt>
    <dgm:pt modelId="{ABB6369D-852C-4AA8-85D0-F971E838ABF6}" type="parTrans" cxnId="{58BB6BD4-97D1-4461-93D2-4C66E560DEF3}">
      <dgm:prSet/>
      <dgm:spPr/>
      <dgm:t>
        <a:bodyPr/>
        <a:lstStyle/>
        <a:p>
          <a:endParaRPr lang="ru-RU"/>
        </a:p>
      </dgm:t>
    </dgm:pt>
    <dgm:pt modelId="{752AB491-4540-4FFD-B710-DF22E7C6CF89}" type="sibTrans" cxnId="{58BB6BD4-97D1-4461-93D2-4C66E560DEF3}">
      <dgm:prSet/>
      <dgm:spPr/>
      <dgm:t>
        <a:bodyPr/>
        <a:lstStyle/>
        <a:p>
          <a:endParaRPr lang="ru-RU"/>
        </a:p>
      </dgm:t>
    </dgm:pt>
    <dgm:pt modelId="{BDADAAE7-1951-487E-8322-737848DAF472}">
      <dgm:prSet/>
      <dgm:spPr/>
      <dgm:t>
        <a:bodyPr/>
        <a:lstStyle/>
        <a:p>
          <a:pPr rtl="0"/>
          <a:r>
            <a:rPr lang="ru-RU" dirty="0" smtClean="0"/>
            <a:t>Сотрудничество с разнообразными организации предоставляет студентам шанс обрести перспективы не только в образовательной, но и в профессиональной сфере.</a:t>
          </a:r>
          <a:endParaRPr lang="ru-RU" dirty="0"/>
        </a:p>
      </dgm:t>
    </dgm:pt>
    <dgm:pt modelId="{F8128FD1-5C9D-4A86-9D10-F96DD62825E9}" type="parTrans" cxnId="{2D0AC168-1C19-4E22-9A00-90D7CCD7D927}">
      <dgm:prSet/>
      <dgm:spPr/>
      <dgm:t>
        <a:bodyPr/>
        <a:lstStyle/>
        <a:p>
          <a:endParaRPr lang="ru-RU"/>
        </a:p>
      </dgm:t>
    </dgm:pt>
    <dgm:pt modelId="{987CC40E-6DD9-4379-BF26-6D635B1B5E8E}" type="sibTrans" cxnId="{2D0AC168-1C19-4E22-9A00-90D7CCD7D927}">
      <dgm:prSet/>
      <dgm:spPr/>
      <dgm:t>
        <a:bodyPr/>
        <a:lstStyle/>
        <a:p>
          <a:endParaRPr lang="ru-RU"/>
        </a:p>
      </dgm:t>
    </dgm:pt>
    <dgm:pt modelId="{797D7FF9-A598-470D-9F6F-0CF696EF5376}">
      <dgm:prSet/>
      <dgm:spPr/>
      <dgm:t>
        <a:bodyPr/>
        <a:lstStyle/>
        <a:p>
          <a:pPr rtl="0"/>
          <a:r>
            <a:rPr lang="ru-RU" b="1" dirty="0" smtClean="0"/>
            <a:t>Пример</a:t>
          </a:r>
          <a:r>
            <a:rPr lang="ru-RU" dirty="0" smtClean="0"/>
            <a:t>: Если образовательная организация подписывает соглашение с крупной компанией, студенты могут пройти стажировку и наладить связи с потенциальными </a:t>
          </a:r>
          <a:r>
            <a:rPr lang="ru-RU" dirty="0" err="1" smtClean="0"/>
            <a:t>работодателями.Это</a:t>
          </a:r>
          <a:r>
            <a:rPr lang="ru-RU" dirty="0" smtClean="0"/>
            <a:t> создает возможность для будущего трудоустройства и развития карьеры.</a:t>
          </a:r>
          <a:endParaRPr lang="ru-RU" dirty="0"/>
        </a:p>
      </dgm:t>
    </dgm:pt>
    <dgm:pt modelId="{0BE30914-249D-4C80-872B-FAEC08FF2B43}" type="parTrans" cxnId="{4CFE91A1-308F-4B55-BF04-9F7460FF09CD}">
      <dgm:prSet/>
      <dgm:spPr/>
      <dgm:t>
        <a:bodyPr/>
        <a:lstStyle/>
        <a:p>
          <a:endParaRPr lang="ru-RU"/>
        </a:p>
      </dgm:t>
    </dgm:pt>
    <dgm:pt modelId="{373179F6-DE6D-4EAD-8A7B-F43D0713CE33}" type="sibTrans" cxnId="{4CFE91A1-308F-4B55-BF04-9F7460FF09CD}">
      <dgm:prSet/>
      <dgm:spPr/>
      <dgm:t>
        <a:bodyPr/>
        <a:lstStyle/>
        <a:p>
          <a:endParaRPr lang="ru-RU"/>
        </a:p>
      </dgm:t>
    </dgm:pt>
    <dgm:pt modelId="{05E5D370-3F9A-4F0E-A32F-F6A6238AAC12}" type="pres">
      <dgm:prSet presAssocID="{692A2FBA-BD38-45AB-A5E4-0C7B9862BD58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AF547406-473C-48B8-89BA-D90F6BD75646}" type="pres">
      <dgm:prSet presAssocID="{692A2FBA-BD38-45AB-A5E4-0C7B9862BD58}" presName="outerBox" presStyleCnt="0"/>
      <dgm:spPr/>
    </dgm:pt>
    <dgm:pt modelId="{21980D17-6C56-4627-BFB5-387916D44840}" type="pres">
      <dgm:prSet presAssocID="{692A2FBA-BD38-45AB-A5E4-0C7B9862BD58}" presName="outerBoxParent" presStyleLbl="node1" presStyleIdx="0" presStyleCnt="1"/>
      <dgm:spPr/>
    </dgm:pt>
    <dgm:pt modelId="{1E56888A-34CF-4A49-9B94-7058352DA53B}" type="pres">
      <dgm:prSet presAssocID="{692A2FBA-BD38-45AB-A5E4-0C7B9862BD58}" presName="outerBoxChildren" presStyleCnt="0"/>
      <dgm:spPr/>
    </dgm:pt>
    <dgm:pt modelId="{A10A188F-0C17-44E5-B9FC-35B5C7F4F61E}" type="pres">
      <dgm:prSet presAssocID="{BDADAAE7-1951-487E-8322-737848DAF472}" presName="oChild" presStyleLbl="fgAcc1" presStyleIdx="0" presStyleCnt="1">
        <dgm:presLayoutVars>
          <dgm:bulletEnabled val="1"/>
        </dgm:presLayoutVars>
      </dgm:prSet>
      <dgm:spPr/>
    </dgm:pt>
  </dgm:ptLst>
  <dgm:cxnLst>
    <dgm:cxn modelId="{1BF1E90D-974C-427F-9DC0-46B7DD46D6AA}" type="presOf" srcId="{BDADAAE7-1951-487E-8322-737848DAF472}" destId="{A10A188F-0C17-44E5-B9FC-35B5C7F4F61E}" srcOrd="0" destOrd="0" presId="urn:microsoft.com/office/officeart/2005/8/layout/target2"/>
    <dgm:cxn modelId="{A31F3CA7-C2AE-4F82-9D24-F109BFD878D9}" type="presOf" srcId="{797D7FF9-A598-470D-9F6F-0CF696EF5376}" destId="{A10A188F-0C17-44E5-B9FC-35B5C7F4F61E}" srcOrd="0" destOrd="1" presId="urn:microsoft.com/office/officeart/2005/8/layout/target2"/>
    <dgm:cxn modelId="{4CFE91A1-308F-4B55-BF04-9F7460FF09CD}" srcId="{BDADAAE7-1951-487E-8322-737848DAF472}" destId="{797D7FF9-A598-470D-9F6F-0CF696EF5376}" srcOrd="0" destOrd="0" parTransId="{0BE30914-249D-4C80-872B-FAEC08FF2B43}" sibTransId="{373179F6-DE6D-4EAD-8A7B-F43D0713CE33}"/>
    <dgm:cxn modelId="{D0F58217-A44F-4976-9370-49A13633B68E}" type="presOf" srcId="{C63814E4-8A8A-4455-8EC9-2809D3FF6D5C}" destId="{21980D17-6C56-4627-BFB5-387916D44840}" srcOrd="0" destOrd="0" presId="urn:microsoft.com/office/officeart/2005/8/layout/target2"/>
    <dgm:cxn modelId="{58BB6BD4-97D1-4461-93D2-4C66E560DEF3}" srcId="{692A2FBA-BD38-45AB-A5E4-0C7B9862BD58}" destId="{C63814E4-8A8A-4455-8EC9-2809D3FF6D5C}" srcOrd="0" destOrd="0" parTransId="{ABB6369D-852C-4AA8-85D0-F971E838ABF6}" sibTransId="{752AB491-4540-4FFD-B710-DF22E7C6CF89}"/>
    <dgm:cxn modelId="{2D0AC168-1C19-4E22-9A00-90D7CCD7D927}" srcId="{C63814E4-8A8A-4455-8EC9-2809D3FF6D5C}" destId="{BDADAAE7-1951-487E-8322-737848DAF472}" srcOrd="0" destOrd="0" parTransId="{F8128FD1-5C9D-4A86-9D10-F96DD62825E9}" sibTransId="{987CC40E-6DD9-4379-BF26-6D635B1B5E8E}"/>
    <dgm:cxn modelId="{37979CF1-AFF3-4EA2-820E-B207195958D4}" type="presOf" srcId="{692A2FBA-BD38-45AB-A5E4-0C7B9862BD58}" destId="{05E5D370-3F9A-4F0E-A32F-F6A6238AAC12}" srcOrd="0" destOrd="0" presId="urn:microsoft.com/office/officeart/2005/8/layout/target2"/>
    <dgm:cxn modelId="{02F3B326-ACB4-4FEE-B669-1D9947240874}" type="presParOf" srcId="{05E5D370-3F9A-4F0E-A32F-F6A6238AAC12}" destId="{AF547406-473C-48B8-89BA-D90F6BD75646}" srcOrd="0" destOrd="0" presId="urn:microsoft.com/office/officeart/2005/8/layout/target2"/>
    <dgm:cxn modelId="{FFCDC9DB-5B81-455B-9446-921BBE7C7330}" type="presParOf" srcId="{AF547406-473C-48B8-89BA-D90F6BD75646}" destId="{21980D17-6C56-4627-BFB5-387916D44840}" srcOrd="0" destOrd="0" presId="urn:microsoft.com/office/officeart/2005/8/layout/target2"/>
    <dgm:cxn modelId="{B142A55C-0F68-4210-8D90-1F1A6F7691FB}" type="presParOf" srcId="{AF547406-473C-48B8-89BA-D90F6BD75646}" destId="{1E56888A-34CF-4A49-9B94-7058352DA53B}" srcOrd="1" destOrd="0" presId="urn:microsoft.com/office/officeart/2005/8/layout/target2"/>
    <dgm:cxn modelId="{4D2324AA-B4DF-4644-89A7-A282A707713D}" type="presParOf" srcId="{1E56888A-34CF-4A49-9B94-7058352DA53B}" destId="{A10A188F-0C17-44E5-B9FC-35B5C7F4F61E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F598A95-A754-4806-B8C1-AB59A78FAA14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005DC42-BEB7-4C1F-B182-237203C62146}">
      <dgm:prSet/>
      <dgm:spPr/>
      <dgm:t>
        <a:bodyPr/>
        <a:lstStyle/>
        <a:p>
          <a:pPr rtl="0"/>
          <a:r>
            <a:rPr lang="ru-RU" dirty="0" smtClean="0"/>
            <a:t>Кроме того, наставничество в контексте социального партнерства не только способствует индивидуальному развитию, но и играет важную роль в развитии общества в целом. </a:t>
          </a:r>
          <a:endParaRPr lang="ru-RU" dirty="0"/>
        </a:p>
      </dgm:t>
    </dgm:pt>
    <dgm:pt modelId="{F5C19E34-73A2-492D-B787-702855C18C5C}" type="parTrans" cxnId="{EB8C99F4-0765-43C8-83BE-059E776C685A}">
      <dgm:prSet/>
      <dgm:spPr/>
      <dgm:t>
        <a:bodyPr/>
        <a:lstStyle/>
        <a:p>
          <a:endParaRPr lang="ru-RU"/>
        </a:p>
      </dgm:t>
    </dgm:pt>
    <dgm:pt modelId="{34631B18-D092-4363-BA87-A75866514CAF}" type="sibTrans" cxnId="{EB8C99F4-0765-43C8-83BE-059E776C685A}">
      <dgm:prSet/>
      <dgm:spPr/>
      <dgm:t>
        <a:bodyPr/>
        <a:lstStyle/>
        <a:p>
          <a:endParaRPr lang="ru-RU"/>
        </a:p>
      </dgm:t>
    </dgm:pt>
    <dgm:pt modelId="{A81B78FA-6214-43E0-8A90-28EDD70902AA}">
      <dgm:prSet/>
      <dgm:spPr/>
      <dgm:t>
        <a:bodyPr/>
        <a:lstStyle/>
        <a:p>
          <a:pPr rtl="0"/>
          <a:r>
            <a:rPr lang="ru-RU" smtClean="0"/>
            <a:t>Когда опытные профессионалы делятся своими знаниями с молодежью, они закладывают основы для формирования нового поколения лидеров, готовых принимать вызовы и искать решения для улучшения условий жизни в своих сообществах.</a:t>
          </a:r>
          <a:endParaRPr lang="ru-RU"/>
        </a:p>
      </dgm:t>
    </dgm:pt>
    <dgm:pt modelId="{6CA6922E-48D3-40AB-98B7-5F5B07168C58}" type="parTrans" cxnId="{05EE84C7-788F-4170-AB02-EC67CDE06E57}">
      <dgm:prSet/>
      <dgm:spPr/>
    </dgm:pt>
    <dgm:pt modelId="{4ACAAD2D-9CF6-4B36-93BC-0A2B21874DEB}" type="sibTrans" cxnId="{05EE84C7-788F-4170-AB02-EC67CDE06E57}">
      <dgm:prSet/>
      <dgm:spPr/>
    </dgm:pt>
    <dgm:pt modelId="{8527E310-5489-4AC1-B48F-3183BB7843DA}" type="pres">
      <dgm:prSet presAssocID="{AF598A95-A754-4806-B8C1-AB59A78FAA14}" presName="Name0" presStyleCnt="0">
        <dgm:presLayoutVars>
          <dgm:dir/>
          <dgm:animLvl val="lvl"/>
          <dgm:resizeHandles val="exact"/>
        </dgm:presLayoutVars>
      </dgm:prSet>
      <dgm:spPr/>
    </dgm:pt>
    <dgm:pt modelId="{13A5DA9A-2112-4D2C-B332-3268E957440F}" type="pres">
      <dgm:prSet presAssocID="{8005DC42-BEB7-4C1F-B182-237203C62146}" presName="composite" presStyleCnt="0"/>
      <dgm:spPr/>
    </dgm:pt>
    <dgm:pt modelId="{AEF174D1-E27D-41B8-8239-4EE415C5533D}" type="pres">
      <dgm:prSet presAssocID="{8005DC42-BEB7-4C1F-B182-237203C6214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B0B0D66-E5F9-409C-8469-66042C554E84}" type="pres">
      <dgm:prSet presAssocID="{8005DC42-BEB7-4C1F-B182-237203C62146}" presName="desTx" presStyleLbl="alignAccFollowNode1" presStyleIdx="0" presStyleCnt="2">
        <dgm:presLayoutVars>
          <dgm:bulletEnabled val="1"/>
        </dgm:presLayoutVars>
      </dgm:prSet>
      <dgm:spPr/>
    </dgm:pt>
    <dgm:pt modelId="{4803D523-7F93-464A-A0D3-8E5C2F68C572}" type="pres">
      <dgm:prSet presAssocID="{34631B18-D092-4363-BA87-A75866514CAF}" presName="space" presStyleCnt="0"/>
      <dgm:spPr/>
    </dgm:pt>
    <dgm:pt modelId="{535E21EF-68E7-4CCF-975A-F4331B97AADF}" type="pres">
      <dgm:prSet presAssocID="{A81B78FA-6214-43E0-8A90-28EDD70902AA}" presName="composite" presStyleCnt="0"/>
      <dgm:spPr/>
    </dgm:pt>
    <dgm:pt modelId="{B30D7F80-512F-4586-8B92-43E6EB929A87}" type="pres">
      <dgm:prSet presAssocID="{A81B78FA-6214-43E0-8A90-28EDD70902A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040FB9A-2694-47A4-9136-7FFF0B89D23A}" type="pres">
      <dgm:prSet presAssocID="{A81B78FA-6214-43E0-8A90-28EDD70902A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88F4E0F-4FD5-4B02-88D7-1BFD447B6696}" type="presOf" srcId="{8005DC42-BEB7-4C1F-B182-237203C62146}" destId="{AEF174D1-E27D-41B8-8239-4EE415C5533D}" srcOrd="0" destOrd="0" presId="urn:microsoft.com/office/officeart/2005/8/layout/hList1"/>
    <dgm:cxn modelId="{05EE84C7-788F-4170-AB02-EC67CDE06E57}" srcId="{AF598A95-A754-4806-B8C1-AB59A78FAA14}" destId="{A81B78FA-6214-43E0-8A90-28EDD70902AA}" srcOrd="1" destOrd="0" parTransId="{6CA6922E-48D3-40AB-98B7-5F5B07168C58}" sibTransId="{4ACAAD2D-9CF6-4B36-93BC-0A2B21874DEB}"/>
    <dgm:cxn modelId="{EB8C99F4-0765-43C8-83BE-059E776C685A}" srcId="{AF598A95-A754-4806-B8C1-AB59A78FAA14}" destId="{8005DC42-BEB7-4C1F-B182-237203C62146}" srcOrd="0" destOrd="0" parTransId="{F5C19E34-73A2-492D-B787-702855C18C5C}" sibTransId="{34631B18-D092-4363-BA87-A75866514CAF}"/>
    <dgm:cxn modelId="{B6B62114-157B-4101-BE93-5997C96D084F}" type="presOf" srcId="{AF598A95-A754-4806-B8C1-AB59A78FAA14}" destId="{8527E310-5489-4AC1-B48F-3183BB7843DA}" srcOrd="0" destOrd="0" presId="urn:microsoft.com/office/officeart/2005/8/layout/hList1"/>
    <dgm:cxn modelId="{C9B393C5-AC67-4E35-A8F5-116AB83743EE}" type="presOf" srcId="{A81B78FA-6214-43E0-8A90-28EDD70902AA}" destId="{B30D7F80-512F-4586-8B92-43E6EB929A87}" srcOrd="0" destOrd="0" presId="urn:microsoft.com/office/officeart/2005/8/layout/hList1"/>
    <dgm:cxn modelId="{B193D3A8-7058-4165-B6C8-98CCFB5E506D}" type="presParOf" srcId="{8527E310-5489-4AC1-B48F-3183BB7843DA}" destId="{13A5DA9A-2112-4D2C-B332-3268E957440F}" srcOrd="0" destOrd="0" presId="urn:microsoft.com/office/officeart/2005/8/layout/hList1"/>
    <dgm:cxn modelId="{743517CB-FEEA-464A-BCB0-D0A225C46B31}" type="presParOf" srcId="{13A5DA9A-2112-4D2C-B332-3268E957440F}" destId="{AEF174D1-E27D-41B8-8239-4EE415C5533D}" srcOrd="0" destOrd="0" presId="urn:microsoft.com/office/officeart/2005/8/layout/hList1"/>
    <dgm:cxn modelId="{F16905CE-FB86-4100-BC63-91235D40A11A}" type="presParOf" srcId="{13A5DA9A-2112-4D2C-B332-3268E957440F}" destId="{AB0B0D66-E5F9-409C-8469-66042C554E84}" srcOrd="1" destOrd="0" presId="urn:microsoft.com/office/officeart/2005/8/layout/hList1"/>
    <dgm:cxn modelId="{29807BD6-CA2C-41F4-8C4F-1089CC225B92}" type="presParOf" srcId="{8527E310-5489-4AC1-B48F-3183BB7843DA}" destId="{4803D523-7F93-464A-A0D3-8E5C2F68C572}" srcOrd="1" destOrd="0" presId="urn:microsoft.com/office/officeart/2005/8/layout/hList1"/>
    <dgm:cxn modelId="{631C89F7-914A-4403-A808-9F258FDFFD97}" type="presParOf" srcId="{8527E310-5489-4AC1-B48F-3183BB7843DA}" destId="{535E21EF-68E7-4CCF-975A-F4331B97AADF}" srcOrd="2" destOrd="0" presId="urn:microsoft.com/office/officeart/2005/8/layout/hList1"/>
    <dgm:cxn modelId="{100FE057-3E02-45D7-B175-D7CEC5DA5BC4}" type="presParOf" srcId="{535E21EF-68E7-4CCF-975A-F4331B97AADF}" destId="{B30D7F80-512F-4586-8B92-43E6EB929A87}" srcOrd="0" destOrd="0" presId="urn:microsoft.com/office/officeart/2005/8/layout/hList1"/>
    <dgm:cxn modelId="{67909944-9DE8-4390-BEEA-D4105558BB2D}" type="presParOf" srcId="{535E21EF-68E7-4CCF-975A-F4331B97AADF}" destId="{2040FB9A-2694-47A4-9136-7FFF0B89D23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D4BE1B-5B07-4DFD-A8CE-D06E3A2418E3}" type="doc">
      <dgm:prSet loTypeId="urn:microsoft.com/office/officeart/2005/8/layout/target3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2E051AF-9CD9-40C5-9668-689EC49DFE55}">
      <dgm:prSet/>
      <dgm:spPr/>
      <dgm:t>
        <a:bodyPr/>
        <a:lstStyle/>
        <a:p>
          <a:pPr rtl="0"/>
          <a:r>
            <a:rPr lang="ru-RU" dirty="0" smtClean="0"/>
            <a:t>Более высокой эффективности образовательных программ.</a:t>
          </a:r>
          <a:endParaRPr lang="ru-RU" dirty="0"/>
        </a:p>
      </dgm:t>
    </dgm:pt>
    <dgm:pt modelId="{A6D581FD-7330-4100-AD8D-C6EE589F5CFA}" type="parTrans" cxnId="{3409B9C2-AFCA-49E9-B3E7-5F304A6CF773}">
      <dgm:prSet/>
      <dgm:spPr/>
      <dgm:t>
        <a:bodyPr/>
        <a:lstStyle/>
        <a:p>
          <a:endParaRPr lang="ru-RU"/>
        </a:p>
      </dgm:t>
    </dgm:pt>
    <dgm:pt modelId="{039165DC-0EB6-4889-9663-10DD240348C9}" type="sibTrans" cxnId="{3409B9C2-AFCA-49E9-B3E7-5F304A6CF773}">
      <dgm:prSet/>
      <dgm:spPr/>
      <dgm:t>
        <a:bodyPr/>
        <a:lstStyle/>
        <a:p>
          <a:endParaRPr lang="ru-RU"/>
        </a:p>
      </dgm:t>
    </dgm:pt>
    <dgm:pt modelId="{04233DDD-E641-4072-9D82-50929A39E278}">
      <dgm:prSet/>
      <dgm:spPr/>
      <dgm:t>
        <a:bodyPr/>
        <a:lstStyle/>
        <a:p>
          <a:pPr rtl="0"/>
          <a:r>
            <a:rPr lang="ru-RU" smtClean="0"/>
            <a:t>Повышение уровня удовлетворенности как наставляемых, так и наставников.</a:t>
          </a:r>
          <a:endParaRPr lang="ru-RU"/>
        </a:p>
      </dgm:t>
    </dgm:pt>
    <dgm:pt modelId="{A91FDA7F-2FC0-44C8-B417-0F2C92F5E2F2}" type="parTrans" cxnId="{795B471D-B244-48A7-8585-B524BC8AA992}">
      <dgm:prSet/>
      <dgm:spPr/>
      <dgm:t>
        <a:bodyPr/>
        <a:lstStyle/>
        <a:p>
          <a:endParaRPr lang="ru-RU"/>
        </a:p>
      </dgm:t>
    </dgm:pt>
    <dgm:pt modelId="{B789E558-B4F0-4FA0-AD8A-DA85AE002C25}" type="sibTrans" cxnId="{795B471D-B244-48A7-8585-B524BC8AA992}">
      <dgm:prSet/>
      <dgm:spPr/>
      <dgm:t>
        <a:bodyPr/>
        <a:lstStyle/>
        <a:p>
          <a:endParaRPr lang="ru-RU"/>
        </a:p>
      </dgm:t>
    </dgm:pt>
    <dgm:pt modelId="{C825903B-04C7-4744-A5C1-9A2184060C86}">
      <dgm:prSet/>
      <dgm:spPr/>
      <dgm:t>
        <a:bodyPr/>
        <a:lstStyle/>
        <a:p>
          <a:pPr rtl="0"/>
          <a:r>
            <a:rPr lang="ru-RU" smtClean="0"/>
            <a:t>Формирование сообщества, в котором ценятся знания, навыки и опыт.</a:t>
          </a:r>
          <a:endParaRPr lang="ru-RU"/>
        </a:p>
      </dgm:t>
    </dgm:pt>
    <dgm:pt modelId="{BA86A0A0-659E-4803-AAC3-89CA88FF92F6}" type="parTrans" cxnId="{C3F1BE04-BC11-49E3-B646-D8A8BAFDA9E0}">
      <dgm:prSet/>
      <dgm:spPr/>
      <dgm:t>
        <a:bodyPr/>
        <a:lstStyle/>
        <a:p>
          <a:endParaRPr lang="ru-RU"/>
        </a:p>
      </dgm:t>
    </dgm:pt>
    <dgm:pt modelId="{B594AFDE-7B77-4CA5-913B-EF27050254CD}" type="sibTrans" cxnId="{C3F1BE04-BC11-49E3-B646-D8A8BAFDA9E0}">
      <dgm:prSet/>
      <dgm:spPr/>
      <dgm:t>
        <a:bodyPr/>
        <a:lstStyle/>
        <a:p>
          <a:endParaRPr lang="ru-RU"/>
        </a:p>
      </dgm:t>
    </dgm:pt>
    <dgm:pt modelId="{92625B79-E378-4478-8163-9F83C1AF6CE1}" type="pres">
      <dgm:prSet presAssocID="{42D4BE1B-5B07-4DFD-A8CE-D06E3A2418E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687D3EA-B4A4-4904-8E1E-6496495FE22B}" type="pres">
      <dgm:prSet presAssocID="{D2E051AF-9CD9-40C5-9668-689EC49DFE55}" presName="circle1" presStyleLbl="node1" presStyleIdx="0" presStyleCnt="3"/>
      <dgm:spPr/>
    </dgm:pt>
    <dgm:pt modelId="{26AE2260-8F7B-4B12-BA35-FB89D629BB6E}" type="pres">
      <dgm:prSet presAssocID="{D2E051AF-9CD9-40C5-9668-689EC49DFE55}" presName="space" presStyleCnt="0"/>
      <dgm:spPr/>
    </dgm:pt>
    <dgm:pt modelId="{46E124BD-AC68-473E-B822-8F15F02D115C}" type="pres">
      <dgm:prSet presAssocID="{D2E051AF-9CD9-40C5-9668-689EC49DFE55}" presName="rect1" presStyleLbl="alignAcc1" presStyleIdx="0" presStyleCnt="3"/>
      <dgm:spPr/>
    </dgm:pt>
    <dgm:pt modelId="{F4021921-D759-4C5F-974D-EAC6F32B227C}" type="pres">
      <dgm:prSet presAssocID="{04233DDD-E641-4072-9D82-50929A39E278}" presName="vertSpace2" presStyleLbl="node1" presStyleIdx="0" presStyleCnt="3"/>
      <dgm:spPr/>
    </dgm:pt>
    <dgm:pt modelId="{5FB64CE7-E220-4A86-9310-1741C795D5DA}" type="pres">
      <dgm:prSet presAssocID="{04233DDD-E641-4072-9D82-50929A39E278}" presName="circle2" presStyleLbl="node1" presStyleIdx="1" presStyleCnt="3"/>
      <dgm:spPr/>
    </dgm:pt>
    <dgm:pt modelId="{7FC5C1AC-44B8-4648-858D-A1C7FFC5C151}" type="pres">
      <dgm:prSet presAssocID="{04233DDD-E641-4072-9D82-50929A39E278}" presName="rect2" presStyleLbl="alignAcc1" presStyleIdx="1" presStyleCnt="3"/>
      <dgm:spPr/>
    </dgm:pt>
    <dgm:pt modelId="{25A34612-D645-43DE-8883-288E696E2D9D}" type="pres">
      <dgm:prSet presAssocID="{C825903B-04C7-4744-A5C1-9A2184060C86}" presName="vertSpace3" presStyleLbl="node1" presStyleIdx="1" presStyleCnt="3"/>
      <dgm:spPr/>
    </dgm:pt>
    <dgm:pt modelId="{D2B844CA-748B-432D-ACDD-08E63911BB2B}" type="pres">
      <dgm:prSet presAssocID="{C825903B-04C7-4744-A5C1-9A2184060C86}" presName="circle3" presStyleLbl="node1" presStyleIdx="2" presStyleCnt="3"/>
      <dgm:spPr/>
    </dgm:pt>
    <dgm:pt modelId="{B76D2694-A419-466A-BF71-5EA24265FF3B}" type="pres">
      <dgm:prSet presAssocID="{C825903B-04C7-4744-A5C1-9A2184060C86}" presName="rect3" presStyleLbl="alignAcc1" presStyleIdx="2" presStyleCnt="3"/>
      <dgm:spPr/>
    </dgm:pt>
    <dgm:pt modelId="{01050B91-5A43-4932-BF28-07A6C6FBCA6E}" type="pres">
      <dgm:prSet presAssocID="{D2E051AF-9CD9-40C5-9668-689EC49DFE55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571F023C-D5F1-41F9-8B5B-4563BD78A3B9}" type="pres">
      <dgm:prSet presAssocID="{04233DDD-E641-4072-9D82-50929A39E278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8755E5D0-6BD3-4DF2-A940-B756ACC1B61C}" type="pres">
      <dgm:prSet presAssocID="{C825903B-04C7-4744-A5C1-9A2184060C86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C3F1BE04-BC11-49E3-B646-D8A8BAFDA9E0}" srcId="{42D4BE1B-5B07-4DFD-A8CE-D06E3A2418E3}" destId="{C825903B-04C7-4744-A5C1-9A2184060C86}" srcOrd="2" destOrd="0" parTransId="{BA86A0A0-659E-4803-AAC3-89CA88FF92F6}" sibTransId="{B594AFDE-7B77-4CA5-913B-EF27050254CD}"/>
    <dgm:cxn modelId="{694176F3-3F6F-4D10-9337-1C2D5DAD208B}" type="presOf" srcId="{42D4BE1B-5B07-4DFD-A8CE-D06E3A2418E3}" destId="{92625B79-E378-4478-8163-9F83C1AF6CE1}" srcOrd="0" destOrd="0" presId="urn:microsoft.com/office/officeart/2005/8/layout/target3"/>
    <dgm:cxn modelId="{476979A2-C82B-423C-8188-B7B4E925F90A}" type="presOf" srcId="{D2E051AF-9CD9-40C5-9668-689EC49DFE55}" destId="{01050B91-5A43-4932-BF28-07A6C6FBCA6E}" srcOrd="1" destOrd="0" presId="urn:microsoft.com/office/officeart/2005/8/layout/target3"/>
    <dgm:cxn modelId="{AF7AB391-2957-4D20-A895-7AA24BEE5854}" type="presOf" srcId="{04233DDD-E641-4072-9D82-50929A39E278}" destId="{7FC5C1AC-44B8-4648-858D-A1C7FFC5C151}" srcOrd="0" destOrd="0" presId="urn:microsoft.com/office/officeart/2005/8/layout/target3"/>
    <dgm:cxn modelId="{3409B9C2-AFCA-49E9-B3E7-5F304A6CF773}" srcId="{42D4BE1B-5B07-4DFD-A8CE-D06E3A2418E3}" destId="{D2E051AF-9CD9-40C5-9668-689EC49DFE55}" srcOrd="0" destOrd="0" parTransId="{A6D581FD-7330-4100-AD8D-C6EE589F5CFA}" sibTransId="{039165DC-0EB6-4889-9663-10DD240348C9}"/>
    <dgm:cxn modelId="{06B97A8D-5FC9-4415-A9C8-2846378A0DA8}" type="presOf" srcId="{C825903B-04C7-4744-A5C1-9A2184060C86}" destId="{8755E5D0-6BD3-4DF2-A940-B756ACC1B61C}" srcOrd="1" destOrd="0" presId="urn:microsoft.com/office/officeart/2005/8/layout/target3"/>
    <dgm:cxn modelId="{BC37D5B6-35BF-4563-A42B-359528E1A09E}" type="presOf" srcId="{04233DDD-E641-4072-9D82-50929A39E278}" destId="{571F023C-D5F1-41F9-8B5B-4563BD78A3B9}" srcOrd="1" destOrd="0" presId="urn:microsoft.com/office/officeart/2005/8/layout/target3"/>
    <dgm:cxn modelId="{EAE40006-1B6A-4F3E-8D4D-350CD75A022D}" type="presOf" srcId="{C825903B-04C7-4744-A5C1-9A2184060C86}" destId="{B76D2694-A419-466A-BF71-5EA24265FF3B}" srcOrd="0" destOrd="0" presId="urn:microsoft.com/office/officeart/2005/8/layout/target3"/>
    <dgm:cxn modelId="{795B471D-B244-48A7-8585-B524BC8AA992}" srcId="{42D4BE1B-5B07-4DFD-A8CE-D06E3A2418E3}" destId="{04233DDD-E641-4072-9D82-50929A39E278}" srcOrd="1" destOrd="0" parTransId="{A91FDA7F-2FC0-44C8-B417-0F2C92F5E2F2}" sibTransId="{B789E558-B4F0-4FA0-AD8A-DA85AE002C25}"/>
    <dgm:cxn modelId="{45C61691-2626-4938-957C-6394E37794D0}" type="presOf" srcId="{D2E051AF-9CD9-40C5-9668-689EC49DFE55}" destId="{46E124BD-AC68-473E-B822-8F15F02D115C}" srcOrd="0" destOrd="0" presId="urn:microsoft.com/office/officeart/2005/8/layout/target3"/>
    <dgm:cxn modelId="{5674C5B9-69F8-43C0-B847-CD42B8CF1B84}" type="presParOf" srcId="{92625B79-E378-4478-8163-9F83C1AF6CE1}" destId="{5687D3EA-B4A4-4904-8E1E-6496495FE22B}" srcOrd="0" destOrd="0" presId="urn:microsoft.com/office/officeart/2005/8/layout/target3"/>
    <dgm:cxn modelId="{4B1B3524-F784-4567-A81F-40A4116631BA}" type="presParOf" srcId="{92625B79-E378-4478-8163-9F83C1AF6CE1}" destId="{26AE2260-8F7B-4B12-BA35-FB89D629BB6E}" srcOrd="1" destOrd="0" presId="urn:microsoft.com/office/officeart/2005/8/layout/target3"/>
    <dgm:cxn modelId="{222B8F6C-A298-489A-AB1F-6AD1645F5DA4}" type="presParOf" srcId="{92625B79-E378-4478-8163-9F83C1AF6CE1}" destId="{46E124BD-AC68-473E-B822-8F15F02D115C}" srcOrd="2" destOrd="0" presId="urn:microsoft.com/office/officeart/2005/8/layout/target3"/>
    <dgm:cxn modelId="{37AABDD7-55D7-4CEB-AE9B-35E1FAAEA781}" type="presParOf" srcId="{92625B79-E378-4478-8163-9F83C1AF6CE1}" destId="{F4021921-D759-4C5F-974D-EAC6F32B227C}" srcOrd="3" destOrd="0" presId="urn:microsoft.com/office/officeart/2005/8/layout/target3"/>
    <dgm:cxn modelId="{4ED54A5E-CB5C-40CA-97BA-D606AD707920}" type="presParOf" srcId="{92625B79-E378-4478-8163-9F83C1AF6CE1}" destId="{5FB64CE7-E220-4A86-9310-1741C795D5DA}" srcOrd="4" destOrd="0" presId="urn:microsoft.com/office/officeart/2005/8/layout/target3"/>
    <dgm:cxn modelId="{7E1A41FB-8684-49DF-A2C7-245ABD152653}" type="presParOf" srcId="{92625B79-E378-4478-8163-9F83C1AF6CE1}" destId="{7FC5C1AC-44B8-4648-858D-A1C7FFC5C151}" srcOrd="5" destOrd="0" presId="urn:microsoft.com/office/officeart/2005/8/layout/target3"/>
    <dgm:cxn modelId="{37443598-56E4-4CB5-B3D3-4F76903955D5}" type="presParOf" srcId="{92625B79-E378-4478-8163-9F83C1AF6CE1}" destId="{25A34612-D645-43DE-8883-288E696E2D9D}" srcOrd="6" destOrd="0" presId="urn:microsoft.com/office/officeart/2005/8/layout/target3"/>
    <dgm:cxn modelId="{38382BBF-B9DA-46EB-8217-42FEEDCEE0CC}" type="presParOf" srcId="{92625B79-E378-4478-8163-9F83C1AF6CE1}" destId="{D2B844CA-748B-432D-ACDD-08E63911BB2B}" srcOrd="7" destOrd="0" presId="urn:microsoft.com/office/officeart/2005/8/layout/target3"/>
    <dgm:cxn modelId="{3C856149-AE35-4860-A2F7-896A7D36C3F3}" type="presParOf" srcId="{92625B79-E378-4478-8163-9F83C1AF6CE1}" destId="{B76D2694-A419-466A-BF71-5EA24265FF3B}" srcOrd="8" destOrd="0" presId="urn:microsoft.com/office/officeart/2005/8/layout/target3"/>
    <dgm:cxn modelId="{CF7DCBD7-8697-4C41-AD78-B757C4657FFE}" type="presParOf" srcId="{92625B79-E378-4478-8163-9F83C1AF6CE1}" destId="{01050B91-5A43-4932-BF28-07A6C6FBCA6E}" srcOrd="9" destOrd="0" presId="urn:microsoft.com/office/officeart/2005/8/layout/target3"/>
    <dgm:cxn modelId="{F6AAA124-24BC-4203-9CDE-122761C3D426}" type="presParOf" srcId="{92625B79-E378-4478-8163-9F83C1AF6CE1}" destId="{571F023C-D5F1-41F9-8B5B-4563BD78A3B9}" srcOrd="10" destOrd="0" presId="urn:microsoft.com/office/officeart/2005/8/layout/target3"/>
    <dgm:cxn modelId="{2394E9F1-C3C9-459E-9C71-B8417E0D7225}" type="presParOf" srcId="{92625B79-E378-4478-8163-9F83C1AF6CE1}" destId="{8755E5D0-6BD3-4DF2-A940-B756ACC1B61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5330646-65D7-46CB-9826-499F4AED1ECF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7750A4F-BECF-4C2F-A5AE-67362A8543AD}">
      <dgm:prSet/>
      <dgm:spPr/>
      <dgm:t>
        <a:bodyPr/>
        <a:lstStyle/>
        <a:p>
          <a:pPr rtl="0"/>
          <a:r>
            <a:rPr lang="ru-RU" dirty="0" smtClean="0"/>
            <a:t>Социальное партнерство в наставничестве открывает значительные возможности для образовательных организаций. </a:t>
          </a:r>
          <a:endParaRPr lang="ru-RU" dirty="0"/>
        </a:p>
      </dgm:t>
    </dgm:pt>
    <dgm:pt modelId="{C78D4547-F864-4A9F-B454-69272A8E53FD}" type="parTrans" cxnId="{06A0F12B-414A-4351-ACAA-0658EE95DF5B}">
      <dgm:prSet/>
      <dgm:spPr/>
      <dgm:t>
        <a:bodyPr/>
        <a:lstStyle/>
        <a:p>
          <a:endParaRPr lang="ru-RU"/>
        </a:p>
      </dgm:t>
    </dgm:pt>
    <dgm:pt modelId="{B2712F2D-6E73-4E16-929D-9BC6BBD9E39A}" type="sibTrans" cxnId="{06A0F12B-414A-4351-ACAA-0658EE95DF5B}">
      <dgm:prSet/>
      <dgm:spPr/>
      <dgm:t>
        <a:bodyPr/>
        <a:lstStyle/>
        <a:p>
          <a:endParaRPr lang="ru-RU"/>
        </a:p>
      </dgm:t>
    </dgm:pt>
    <dgm:pt modelId="{C3486186-C1DA-48D7-A605-319AF9259C5F}">
      <dgm:prSet/>
      <dgm:spPr/>
      <dgm:t>
        <a:bodyPr/>
        <a:lstStyle/>
        <a:p>
          <a:pPr rtl="0"/>
          <a:r>
            <a:rPr lang="ru-RU" dirty="0" smtClean="0"/>
            <a:t>Оно не только обогащает учебный процесс, но и создает надежную сеть поддержки для всех участников – наставников, наставляемых и самих образовательных учреждений. </a:t>
          </a:r>
          <a:endParaRPr lang="ru-RU" dirty="0"/>
        </a:p>
      </dgm:t>
    </dgm:pt>
    <dgm:pt modelId="{C2166399-6AB2-4458-B959-27B0D41ABD09}" type="parTrans" cxnId="{FDB47BB0-040E-4E3C-AB55-285E953862E6}">
      <dgm:prSet/>
      <dgm:spPr/>
      <dgm:t>
        <a:bodyPr/>
        <a:lstStyle/>
        <a:p>
          <a:endParaRPr lang="ru-RU"/>
        </a:p>
      </dgm:t>
    </dgm:pt>
    <dgm:pt modelId="{69C04746-0275-4647-9E56-DF4AA20D60EE}" type="sibTrans" cxnId="{FDB47BB0-040E-4E3C-AB55-285E953862E6}">
      <dgm:prSet/>
      <dgm:spPr/>
      <dgm:t>
        <a:bodyPr/>
        <a:lstStyle/>
        <a:p>
          <a:endParaRPr lang="ru-RU"/>
        </a:p>
      </dgm:t>
    </dgm:pt>
    <dgm:pt modelId="{B971AA0E-BA65-4D72-889B-9A453E51CEDC}">
      <dgm:prSet/>
      <dgm:spPr/>
      <dgm:t>
        <a:bodyPr/>
        <a:lstStyle/>
        <a:p>
          <a:pPr rtl="0"/>
          <a:r>
            <a:rPr lang="ru-RU" smtClean="0"/>
            <a:t>Такие </a:t>
          </a:r>
          <a:r>
            <a:rPr lang="ru-RU" dirty="0" smtClean="0"/>
            <a:t>подходы способствуют созданию более гибкой и ответственной образовательной среды, в которой молодые люди могут развиваться и достигать успеха.</a:t>
          </a:r>
          <a:endParaRPr lang="ru-RU" dirty="0"/>
        </a:p>
      </dgm:t>
    </dgm:pt>
    <dgm:pt modelId="{BC64A609-9F8E-45CA-86D2-64E80A3EECB4}" type="parTrans" cxnId="{74F6417C-D003-4E1F-B56F-07BB5BE2A1F2}">
      <dgm:prSet/>
      <dgm:spPr/>
      <dgm:t>
        <a:bodyPr/>
        <a:lstStyle/>
        <a:p>
          <a:endParaRPr lang="ru-RU"/>
        </a:p>
      </dgm:t>
    </dgm:pt>
    <dgm:pt modelId="{4017C7E6-3C4D-4D16-9952-B5CE4E4566A9}" type="sibTrans" cxnId="{74F6417C-D003-4E1F-B56F-07BB5BE2A1F2}">
      <dgm:prSet/>
      <dgm:spPr/>
      <dgm:t>
        <a:bodyPr/>
        <a:lstStyle/>
        <a:p>
          <a:endParaRPr lang="ru-RU"/>
        </a:p>
      </dgm:t>
    </dgm:pt>
    <dgm:pt modelId="{DA45D72B-3B2C-45F9-A07E-17E36C2CE723}" type="pres">
      <dgm:prSet presAssocID="{75330646-65D7-46CB-9826-499F4AED1ECF}" presName="rootnode" presStyleCnt="0">
        <dgm:presLayoutVars>
          <dgm:chMax/>
          <dgm:chPref/>
          <dgm:dir/>
          <dgm:animLvl val="lvl"/>
        </dgm:presLayoutVars>
      </dgm:prSet>
      <dgm:spPr/>
    </dgm:pt>
    <dgm:pt modelId="{915748AC-D360-4E8B-BEBF-BA172AAC6E4B}" type="pres">
      <dgm:prSet presAssocID="{A7750A4F-BECF-4C2F-A5AE-67362A8543AD}" presName="composite" presStyleCnt="0"/>
      <dgm:spPr/>
    </dgm:pt>
    <dgm:pt modelId="{64144965-CADF-4491-A63D-BA9310343780}" type="pres">
      <dgm:prSet presAssocID="{A7750A4F-BECF-4C2F-A5AE-67362A8543AD}" presName="LShape" presStyleLbl="alignNode1" presStyleIdx="0" presStyleCnt="5"/>
      <dgm:spPr/>
    </dgm:pt>
    <dgm:pt modelId="{97996B3A-F9A6-4AE1-B289-FE8F5193DA20}" type="pres">
      <dgm:prSet presAssocID="{A7750A4F-BECF-4C2F-A5AE-67362A8543A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9DBC0AE-75DC-4F71-B63F-D9186D5133DA}" type="pres">
      <dgm:prSet presAssocID="{A7750A4F-BECF-4C2F-A5AE-67362A8543AD}" presName="Triangle" presStyleLbl="alignNode1" presStyleIdx="1" presStyleCnt="5"/>
      <dgm:spPr/>
    </dgm:pt>
    <dgm:pt modelId="{5A04EE07-523D-4EBE-9D47-7474D74C2412}" type="pres">
      <dgm:prSet presAssocID="{B2712F2D-6E73-4E16-929D-9BC6BBD9E39A}" presName="sibTrans" presStyleCnt="0"/>
      <dgm:spPr/>
    </dgm:pt>
    <dgm:pt modelId="{E9BC1667-5116-464D-A02A-9307CA78659D}" type="pres">
      <dgm:prSet presAssocID="{B2712F2D-6E73-4E16-929D-9BC6BBD9E39A}" presName="space" presStyleCnt="0"/>
      <dgm:spPr/>
    </dgm:pt>
    <dgm:pt modelId="{BF31BAF3-3145-443B-A215-2A5EE68271C6}" type="pres">
      <dgm:prSet presAssocID="{C3486186-C1DA-48D7-A605-319AF9259C5F}" presName="composite" presStyleCnt="0"/>
      <dgm:spPr/>
    </dgm:pt>
    <dgm:pt modelId="{BEC95A38-71EB-4048-A6F6-ADEF01911C20}" type="pres">
      <dgm:prSet presAssocID="{C3486186-C1DA-48D7-A605-319AF9259C5F}" presName="LShape" presStyleLbl="alignNode1" presStyleIdx="2" presStyleCnt="5"/>
      <dgm:spPr/>
    </dgm:pt>
    <dgm:pt modelId="{51BEBFAD-4817-4792-9C46-0A4E68FE3851}" type="pres">
      <dgm:prSet presAssocID="{C3486186-C1DA-48D7-A605-319AF9259C5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E7C6016-E69D-4B4A-A03F-AE180B48FEFB}" type="pres">
      <dgm:prSet presAssocID="{C3486186-C1DA-48D7-A605-319AF9259C5F}" presName="Triangle" presStyleLbl="alignNode1" presStyleIdx="3" presStyleCnt="5"/>
      <dgm:spPr/>
    </dgm:pt>
    <dgm:pt modelId="{BE448A6D-B46C-4DFA-9EDD-26D969961766}" type="pres">
      <dgm:prSet presAssocID="{69C04746-0275-4647-9E56-DF4AA20D60EE}" presName="sibTrans" presStyleCnt="0"/>
      <dgm:spPr/>
    </dgm:pt>
    <dgm:pt modelId="{EBEE554D-78BC-49FC-8774-94A367D22E55}" type="pres">
      <dgm:prSet presAssocID="{69C04746-0275-4647-9E56-DF4AA20D60EE}" presName="space" presStyleCnt="0"/>
      <dgm:spPr/>
    </dgm:pt>
    <dgm:pt modelId="{F43A3E08-9886-4294-9CAC-7F65D8CA937F}" type="pres">
      <dgm:prSet presAssocID="{B971AA0E-BA65-4D72-889B-9A453E51CEDC}" presName="composite" presStyleCnt="0"/>
      <dgm:spPr/>
    </dgm:pt>
    <dgm:pt modelId="{0B69C5C9-8181-4020-8036-91446F950A2A}" type="pres">
      <dgm:prSet presAssocID="{B971AA0E-BA65-4D72-889B-9A453E51CEDC}" presName="LShape" presStyleLbl="alignNode1" presStyleIdx="4" presStyleCnt="5"/>
      <dgm:spPr/>
    </dgm:pt>
    <dgm:pt modelId="{6C0AC649-1E8C-4FB9-ABB6-C08AE3CE6480}" type="pres">
      <dgm:prSet presAssocID="{B971AA0E-BA65-4D72-889B-9A453E51CED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6A0F12B-414A-4351-ACAA-0658EE95DF5B}" srcId="{75330646-65D7-46CB-9826-499F4AED1ECF}" destId="{A7750A4F-BECF-4C2F-A5AE-67362A8543AD}" srcOrd="0" destOrd="0" parTransId="{C78D4547-F864-4A9F-B454-69272A8E53FD}" sibTransId="{B2712F2D-6E73-4E16-929D-9BC6BBD9E39A}"/>
    <dgm:cxn modelId="{730FB8A4-AB7B-4307-8460-96C37F9BC3D0}" type="presOf" srcId="{75330646-65D7-46CB-9826-499F4AED1ECF}" destId="{DA45D72B-3B2C-45F9-A07E-17E36C2CE723}" srcOrd="0" destOrd="0" presId="urn:microsoft.com/office/officeart/2009/3/layout/StepUpProcess"/>
    <dgm:cxn modelId="{FDB47BB0-040E-4E3C-AB55-285E953862E6}" srcId="{75330646-65D7-46CB-9826-499F4AED1ECF}" destId="{C3486186-C1DA-48D7-A605-319AF9259C5F}" srcOrd="1" destOrd="0" parTransId="{C2166399-6AB2-4458-B959-27B0D41ABD09}" sibTransId="{69C04746-0275-4647-9E56-DF4AA20D60EE}"/>
    <dgm:cxn modelId="{FA7A5B42-D200-47C5-9FBC-B470EBA7593F}" type="presOf" srcId="{A7750A4F-BECF-4C2F-A5AE-67362A8543AD}" destId="{97996B3A-F9A6-4AE1-B289-FE8F5193DA20}" srcOrd="0" destOrd="0" presId="urn:microsoft.com/office/officeart/2009/3/layout/StepUpProcess"/>
    <dgm:cxn modelId="{68FB2A9E-58A4-43F1-8E45-C9CF24A0AF54}" type="presOf" srcId="{B971AA0E-BA65-4D72-889B-9A453E51CEDC}" destId="{6C0AC649-1E8C-4FB9-ABB6-C08AE3CE6480}" srcOrd="0" destOrd="0" presId="urn:microsoft.com/office/officeart/2009/3/layout/StepUpProcess"/>
    <dgm:cxn modelId="{74F6417C-D003-4E1F-B56F-07BB5BE2A1F2}" srcId="{75330646-65D7-46CB-9826-499F4AED1ECF}" destId="{B971AA0E-BA65-4D72-889B-9A453E51CEDC}" srcOrd="2" destOrd="0" parTransId="{BC64A609-9F8E-45CA-86D2-64E80A3EECB4}" sibTransId="{4017C7E6-3C4D-4D16-9952-B5CE4E4566A9}"/>
    <dgm:cxn modelId="{165E9138-EB2A-4160-8654-34DBFE79CB1B}" type="presOf" srcId="{C3486186-C1DA-48D7-A605-319AF9259C5F}" destId="{51BEBFAD-4817-4792-9C46-0A4E68FE3851}" srcOrd="0" destOrd="0" presId="urn:microsoft.com/office/officeart/2009/3/layout/StepUpProcess"/>
    <dgm:cxn modelId="{C090B79A-C190-473A-9800-0EFF3577294A}" type="presParOf" srcId="{DA45D72B-3B2C-45F9-A07E-17E36C2CE723}" destId="{915748AC-D360-4E8B-BEBF-BA172AAC6E4B}" srcOrd="0" destOrd="0" presId="urn:microsoft.com/office/officeart/2009/3/layout/StepUpProcess"/>
    <dgm:cxn modelId="{1502871B-8015-49B0-A767-9CF044947FF1}" type="presParOf" srcId="{915748AC-D360-4E8B-BEBF-BA172AAC6E4B}" destId="{64144965-CADF-4491-A63D-BA9310343780}" srcOrd="0" destOrd="0" presId="urn:microsoft.com/office/officeart/2009/3/layout/StepUpProcess"/>
    <dgm:cxn modelId="{B04CAAF5-797D-40D1-AA26-A542404E8419}" type="presParOf" srcId="{915748AC-D360-4E8B-BEBF-BA172AAC6E4B}" destId="{97996B3A-F9A6-4AE1-B289-FE8F5193DA20}" srcOrd="1" destOrd="0" presId="urn:microsoft.com/office/officeart/2009/3/layout/StepUpProcess"/>
    <dgm:cxn modelId="{7B345153-D554-482F-8743-5CA203311F4D}" type="presParOf" srcId="{915748AC-D360-4E8B-BEBF-BA172AAC6E4B}" destId="{39DBC0AE-75DC-4F71-B63F-D9186D5133DA}" srcOrd="2" destOrd="0" presId="urn:microsoft.com/office/officeart/2009/3/layout/StepUpProcess"/>
    <dgm:cxn modelId="{A333037A-B84B-446A-80EA-8FCA6410383B}" type="presParOf" srcId="{DA45D72B-3B2C-45F9-A07E-17E36C2CE723}" destId="{5A04EE07-523D-4EBE-9D47-7474D74C2412}" srcOrd="1" destOrd="0" presId="urn:microsoft.com/office/officeart/2009/3/layout/StepUpProcess"/>
    <dgm:cxn modelId="{86BAC4BA-3943-49EC-8EF9-7DF2D9864EB9}" type="presParOf" srcId="{5A04EE07-523D-4EBE-9D47-7474D74C2412}" destId="{E9BC1667-5116-464D-A02A-9307CA78659D}" srcOrd="0" destOrd="0" presId="urn:microsoft.com/office/officeart/2009/3/layout/StepUpProcess"/>
    <dgm:cxn modelId="{72309BAA-46B8-4556-A49C-1981ECC454EE}" type="presParOf" srcId="{DA45D72B-3B2C-45F9-A07E-17E36C2CE723}" destId="{BF31BAF3-3145-443B-A215-2A5EE68271C6}" srcOrd="2" destOrd="0" presId="urn:microsoft.com/office/officeart/2009/3/layout/StepUpProcess"/>
    <dgm:cxn modelId="{69243E27-51FF-42BD-B0A4-52CA011B015E}" type="presParOf" srcId="{BF31BAF3-3145-443B-A215-2A5EE68271C6}" destId="{BEC95A38-71EB-4048-A6F6-ADEF01911C20}" srcOrd="0" destOrd="0" presId="urn:microsoft.com/office/officeart/2009/3/layout/StepUpProcess"/>
    <dgm:cxn modelId="{B3C3589B-F9F4-4657-AB48-62EE18423B43}" type="presParOf" srcId="{BF31BAF3-3145-443B-A215-2A5EE68271C6}" destId="{51BEBFAD-4817-4792-9C46-0A4E68FE3851}" srcOrd="1" destOrd="0" presId="urn:microsoft.com/office/officeart/2009/3/layout/StepUpProcess"/>
    <dgm:cxn modelId="{3E3C1417-3C8C-4A07-846E-7FD010356D34}" type="presParOf" srcId="{BF31BAF3-3145-443B-A215-2A5EE68271C6}" destId="{DE7C6016-E69D-4B4A-A03F-AE180B48FEFB}" srcOrd="2" destOrd="0" presId="urn:microsoft.com/office/officeart/2009/3/layout/StepUpProcess"/>
    <dgm:cxn modelId="{88380833-D716-4331-9AA0-CCA51734934F}" type="presParOf" srcId="{DA45D72B-3B2C-45F9-A07E-17E36C2CE723}" destId="{BE448A6D-B46C-4DFA-9EDD-26D969961766}" srcOrd="3" destOrd="0" presId="urn:microsoft.com/office/officeart/2009/3/layout/StepUpProcess"/>
    <dgm:cxn modelId="{29CD89EE-CC83-4584-8767-CDAA9659955F}" type="presParOf" srcId="{BE448A6D-B46C-4DFA-9EDD-26D969961766}" destId="{EBEE554D-78BC-49FC-8774-94A367D22E55}" srcOrd="0" destOrd="0" presId="urn:microsoft.com/office/officeart/2009/3/layout/StepUpProcess"/>
    <dgm:cxn modelId="{5FCEA208-6DCA-4ACC-9295-D43B3B629DED}" type="presParOf" srcId="{DA45D72B-3B2C-45F9-A07E-17E36C2CE723}" destId="{F43A3E08-9886-4294-9CAC-7F65D8CA937F}" srcOrd="4" destOrd="0" presId="urn:microsoft.com/office/officeart/2009/3/layout/StepUpProcess"/>
    <dgm:cxn modelId="{20670967-A8D6-475B-A95C-7DCD8A0B366C}" type="presParOf" srcId="{F43A3E08-9886-4294-9CAC-7F65D8CA937F}" destId="{0B69C5C9-8181-4020-8036-91446F950A2A}" srcOrd="0" destOrd="0" presId="urn:microsoft.com/office/officeart/2009/3/layout/StepUpProcess"/>
    <dgm:cxn modelId="{AA75D6A9-E6D1-49BB-A54A-F78C59E61B2C}" type="presParOf" srcId="{F43A3E08-9886-4294-9CAC-7F65D8CA937F}" destId="{6C0AC649-1E8C-4FB9-ABB6-C08AE3CE648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88932BB-985C-44F7-A74C-18EB45D458BF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345C00-6E8E-4F51-A76E-57BA729227E6}">
      <dgm:prSet/>
      <dgm:spPr/>
      <dgm:t>
        <a:bodyPr/>
        <a:lstStyle/>
        <a:p>
          <a:pPr rtl="0"/>
          <a:r>
            <a:rPr lang="ru-RU" b="1" smtClean="0"/>
            <a:t>Социальные партнёры в реализации педагогического наставничества</a:t>
          </a:r>
          <a:r>
            <a:rPr lang="ru-RU" smtClean="0"/>
            <a:t> могут включать:</a:t>
          </a:r>
          <a:endParaRPr lang="ru-RU"/>
        </a:p>
      </dgm:t>
    </dgm:pt>
    <dgm:pt modelId="{F7070DF9-03C4-4943-B536-5DA630F1358B}" type="parTrans" cxnId="{38847270-4903-4BC4-A79B-69B2EDA3B40E}">
      <dgm:prSet/>
      <dgm:spPr/>
      <dgm:t>
        <a:bodyPr/>
        <a:lstStyle/>
        <a:p>
          <a:endParaRPr lang="ru-RU"/>
        </a:p>
      </dgm:t>
    </dgm:pt>
    <dgm:pt modelId="{2F972476-2C85-4591-AA58-5C9C99804FD1}" type="sibTrans" cxnId="{38847270-4903-4BC4-A79B-69B2EDA3B40E}">
      <dgm:prSet/>
      <dgm:spPr/>
      <dgm:t>
        <a:bodyPr/>
        <a:lstStyle/>
        <a:p>
          <a:endParaRPr lang="ru-RU"/>
        </a:p>
      </dgm:t>
    </dgm:pt>
    <dgm:pt modelId="{136112F0-632D-4CBC-9948-1F1C64E24E04}">
      <dgm:prSet/>
      <dgm:spPr/>
      <dgm:t>
        <a:bodyPr/>
        <a:lstStyle/>
        <a:p>
          <a:pPr rtl="0"/>
          <a:r>
            <a:rPr lang="ru-RU" b="1" dirty="0" smtClean="0"/>
            <a:t>Профессорско-преподавательский состав вузов</a:t>
          </a:r>
          <a:r>
            <a:rPr lang="ru-RU" dirty="0" smtClean="0"/>
            <a:t>. Он может быть наставником для преподавателей общеобразовательных предметов, педагогов дополнительного образования, педагогов-психологов, педагогов-логопедов, педагогов-дефектологов.</a:t>
          </a:r>
          <a:endParaRPr lang="ru-RU" dirty="0"/>
        </a:p>
      </dgm:t>
    </dgm:pt>
    <dgm:pt modelId="{860666CE-642E-42E3-B1FF-E7D47DD1B000}" type="parTrans" cxnId="{6F60456C-4906-4828-84A6-0314986DCB09}">
      <dgm:prSet/>
      <dgm:spPr/>
      <dgm:t>
        <a:bodyPr/>
        <a:lstStyle/>
        <a:p>
          <a:endParaRPr lang="ru-RU"/>
        </a:p>
      </dgm:t>
    </dgm:pt>
    <dgm:pt modelId="{D4FBC979-4BCA-4D6D-9066-49508E4AD9DA}" type="sibTrans" cxnId="{6F60456C-4906-4828-84A6-0314986DCB09}">
      <dgm:prSet/>
      <dgm:spPr/>
      <dgm:t>
        <a:bodyPr/>
        <a:lstStyle/>
        <a:p>
          <a:endParaRPr lang="ru-RU"/>
        </a:p>
      </dgm:t>
    </dgm:pt>
    <dgm:pt modelId="{509B2C60-C8C1-41AA-9C20-AB76CE163427}">
      <dgm:prSet/>
      <dgm:spPr/>
      <dgm:t>
        <a:bodyPr/>
        <a:lstStyle/>
        <a:p>
          <a:pPr rtl="0"/>
          <a:r>
            <a:rPr lang="ru-RU" b="1" dirty="0" smtClean="0"/>
            <a:t>Специалистов и инженерно-технических работников учреждений, предприятий, организаций</a:t>
          </a:r>
          <a:r>
            <a:rPr lang="ru-RU" dirty="0" smtClean="0"/>
            <a:t>, в которых студенты проходят производственную практику. Они могут быть наставниками для старших мастеров, мастеров производственного обучения, руководителей производственной практики студентов. </a:t>
          </a:r>
          <a:endParaRPr lang="ru-RU" dirty="0"/>
        </a:p>
      </dgm:t>
    </dgm:pt>
    <dgm:pt modelId="{4A733E5F-26F3-4B34-BF41-FB6C08B90418}" type="parTrans" cxnId="{21AB374C-2A31-4AC1-BF44-A0A1D3352144}">
      <dgm:prSet/>
      <dgm:spPr/>
      <dgm:t>
        <a:bodyPr/>
        <a:lstStyle/>
        <a:p>
          <a:endParaRPr lang="ru-RU"/>
        </a:p>
      </dgm:t>
    </dgm:pt>
    <dgm:pt modelId="{60BF62E6-5645-439B-8A8A-CA2B832F2AB8}" type="sibTrans" cxnId="{21AB374C-2A31-4AC1-BF44-A0A1D3352144}">
      <dgm:prSet/>
      <dgm:spPr/>
      <dgm:t>
        <a:bodyPr/>
        <a:lstStyle/>
        <a:p>
          <a:endParaRPr lang="ru-RU"/>
        </a:p>
      </dgm:t>
    </dgm:pt>
    <dgm:pt modelId="{F2BC5132-267F-41D3-8B6C-60839909414A}">
      <dgm:prSet/>
      <dgm:spPr/>
      <dgm:t>
        <a:bodyPr/>
        <a:lstStyle/>
        <a:p>
          <a:pPr rtl="0"/>
          <a:r>
            <a:rPr lang="ru-RU" b="1" dirty="0" smtClean="0"/>
            <a:t>Специалистов структурных подразделений управлений силовых ведомств</a:t>
          </a:r>
          <a:r>
            <a:rPr lang="ru-RU" dirty="0" smtClean="0"/>
            <a:t> (Министерства обороны, Министерства по чрезвычайным ситуациям, Министерства внутренних дел и т. д.) — для преподавателей-организаторов безопасности жизнедеятельности. </a:t>
          </a:r>
          <a:endParaRPr lang="ru-RU" dirty="0"/>
        </a:p>
      </dgm:t>
    </dgm:pt>
    <dgm:pt modelId="{2D1BFBFC-5CAE-474B-B9BE-B7F97E8B8CB6}" type="parTrans" cxnId="{D5789549-BCD4-4BA1-8F1D-2372B57F97FB}">
      <dgm:prSet/>
      <dgm:spPr/>
      <dgm:t>
        <a:bodyPr/>
        <a:lstStyle/>
        <a:p>
          <a:endParaRPr lang="ru-RU"/>
        </a:p>
      </dgm:t>
    </dgm:pt>
    <dgm:pt modelId="{2D5AE4BE-AC72-41CD-918F-A277BEA5C95C}" type="sibTrans" cxnId="{D5789549-BCD4-4BA1-8F1D-2372B57F97FB}">
      <dgm:prSet/>
      <dgm:spPr/>
      <dgm:t>
        <a:bodyPr/>
        <a:lstStyle/>
        <a:p>
          <a:endParaRPr lang="ru-RU"/>
        </a:p>
      </dgm:t>
    </dgm:pt>
    <dgm:pt modelId="{5A474D6D-D024-41CB-9A94-7D981CD48787}">
      <dgm:prSet/>
      <dgm:spPr/>
      <dgm:t>
        <a:bodyPr/>
        <a:lstStyle/>
        <a:p>
          <a:pPr rtl="0"/>
          <a:r>
            <a:rPr lang="ru-RU" b="1" dirty="0" smtClean="0"/>
            <a:t>Тренерский состав детско-юношеских и взрослых спортивных обществ</a:t>
          </a:r>
          <a:r>
            <a:rPr lang="ru-RU" dirty="0" smtClean="0"/>
            <a:t> — для руководителей физического воспитания.</a:t>
          </a:r>
          <a:endParaRPr lang="ru-RU" dirty="0"/>
        </a:p>
      </dgm:t>
    </dgm:pt>
    <dgm:pt modelId="{C7366287-E0E4-40E8-800F-55C232B7603A}" type="parTrans" cxnId="{FCDC25F6-950D-4088-81A1-75CA5EDF9F74}">
      <dgm:prSet/>
      <dgm:spPr/>
      <dgm:t>
        <a:bodyPr/>
        <a:lstStyle/>
        <a:p>
          <a:endParaRPr lang="ru-RU"/>
        </a:p>
      </dgm:t>
    </dgm:pt>
    <dgm:pt modelId="{675F2A9D-0438-4BFD-8DCB-0998D9C0B018}" type="sibTrans" cxnId="{FCDC25F6-950D-4088-81A1-75CA5EDF9F74}">
      <dgm:prSet/>
      <dgm:spPr/>
      <dgm:t>
        <a:bodyPr/>
        <a:lstStyle/>
        <a:p>
          <a:endParaRPr lang="ru-RU"/>
        </a:p>
      </dgm:t>
    </dgm:pt>
    <dgm:pt modelId="{63255C1B-A1A9-4F5D-AEFA-791700D3849C}">
      <dgm:prSet/>
      <dgm:spPr/>
      <dgm:t>
        <a:bodyPr/>
        <a:lstStyle/>
        <a:p>
          <a:pPr rtl="0"/>
          <a:r>
            <a:rPr lang="ru-RU" b="1" dirty="0" smtClean="0"/>
            <a:t>Специалистов органов социальной защиты населения, органов опеки</a:t>
          </a:r>
          <a:r>
            <a:rPr lang="ru-RU" dirty="0" smtClean="0"/>
            <a:t> — для социальных педагогов, педагогов-организаторов, воспитателей. </a:t>
          </a:r>
          <a:endParaRPr lang="ru-RU" dirty="0"/>
        </a:p>
      </dgm:t>
    </dgm:pt>
    <dgm:pt modelId="{E1B93FE3-ED75-4C0D-9326-23F3F2B95727}" type="parTrans" cxnId="{78B9B566-F975-457C-AB58-523509E6A65A}">
      <dgm:prSet/>
      <dgm:spPr/>
      <dgm:t>
        <a:bodyPr/>
        <a:lstStyle/>
        <a:p>
          <a:endParaRPr lang="ru-RU"/>
        </a:p>
      </dgm:t>
    </dgm:pt>
    <dgm:pt modelId="{B81EE961-3D20-4FE1-9908-E1F03848A09B}" type="sibTrans" cxnId="{78B9B566-F975-457C-AB58-523509E6A65A}">
      <dgm:prSet/>
      <dgm:spPr/>
      <dgm:t>
        <a:bodyPr/>
        <a:lstStyle/>
        <a:p>
          <a:endParaRPr lang="ru-RU"/>
        </a:p>
      </dgm:t>
    </dgm:pt>
    <dgm:pt modelId="{153DE62B-DBE3-46BB-960F-FD07CC92A033}">
      <dgm:prSet/>
      <dgm:spPr/>
      <dgm:t>
        <a:bodyPr/>
        <a:lstStyle/>
        <a:p>
          <a:pPr rtl="0"/>
          <a:r>
            <a:rPr lang="ru-RU" b="1" dirty="0" smtClean="0"/>
            <a:t>Членов общественных организаций</a:t>
          </a:r>
          <a:r>
            <a:rPr lang="ru-RU" dirty="0" smtClean="0"/>
            <a:t> (волонтёрских, Движения Первых, молодёжного объединения «</a:t>
          </a:r>
          <a:r>
            <a:rPr lang="ru-RU" dirty="0" err="1" smtClean="0"/>
            <a:t>Юнармия</a:t>
          </a:r>
          <a:r>
            <a:rPr lang="ru-RU" dirty="0" smtClean="0"/>
            <a:t>» и др.) — для педагогов-организаторов.</a:t>
          </a:r>
          <a:endParaRPr lang="ru-RU" dirty="0"/>
        </a:p>
      </dgm:t>
    </dgm:pt>
    <dgm:pt modelId="{7CE13B57-6E73-4C75-8827-3D25DE3345E4}" type="parTrans" cxnId="{E7AEE220-B694-4292-A9B6-E7522DADDBBA}">
      <dgm:prSet/>
      <dgm:spPr/>
      <dgm:t>
        <a:bodyPr/>
        <a:lstStyle/>
        <a:p>
          <a:endParaRPr lang="ru-RU"/>
        </a:p>
      </dgm:t>
    </dgm:pt>
    <dgm:pt modelId="{D6E8FA1C-44F3-4C04-A4F0-D8B2795F8FE1}" type="sibTrans" cxnId="{E7AEE220-B694-4292-A9B6-E7522DADDBBA}">
      <dgm:prSet/>
      <dgm:spPr/>
      <dgm:t>
        <a:bodyPr/>
        <a:lstStyle/>
        <a:p>
          <a:endParaRPr lang="ru-RU"/>
        </a:p>
      </dgm:t>
    </dgm:pt>
    <dgm:pt modelId="{E6F94E6A-5DA6-4187-91D8-BABF02F85E5B}" type="pres">
      <dgm:prSet presAssocID="{E88932BB-985C-44F7-A74C-18EB45D458B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18317-088E-466E-8CCF-B550324445F7}" type="pres">
      <dgm:prSet presAssocID="{A2345C00-6E8E-4F51-A76E-57BA729227E6}" presName="compNode" presStyleCnt="0"/>
      <dgm:spPr/>
    </dgm:pt>
    <dgm:pt modelId="{32DB80CE-F3ED-4BD7-857E-683F046B8C48}" type="pres">
      <dgm:prSet presAssocID="{A2345C00-6E8E-4F51-A76E-57BA729227E6}" presName="aNode" presStyleLbl="bgShp" presStyleIdx="0" presStyleCnt="1" custLinFactNeighborX="192" custLinFactNeighborY="4240"/>
      <dgm:spPr/>
      <dgm:t>
        <a:bodyPr/>
        <a:lstStyle/>
        <a:p>
          <a:endParaRPr lang="ru-RU"/>
        </a:p>
      </dgm:t>
    </dgm:pt>
    <dgm:pt modelId="{894950BD-C6E0-4FA0-AB30-74BBA8A5CF43}" type="pres">
      <dgm:prSet presAssocID="{A2345C00-6E8E-4F51-A76E-57BA729227E6}" presName="textNode" presStyleLbl="bgShp" presStyleIdx="0" presStyleCnt="1"/>
      <dgm:spPr/>
      <dgm:t>
        <a:bodyPr/>
        <a:lstStyle/>
        <a:p>
          <a:endParaRPr lang="ru-RU"/>
        </a:p>
      </dgm:t>
    </dgm:pt>
    <dgm:pt modelId="{A5B82B26-F269-4C3A-B3A2-F67E82BA33E9}" type="pres">
      <dgm:prSet presAssocID="{A2345C00-6E8E-4F51-A76E-57BA729227E6}" presName="compChildNode" presStyleCnt="0"/>
      <dgm:spPr/>
    </dgm:pt>
    <dgm:pt modelId="{AFBD530A-97D4-46FC-A99F-BD2856E76242}" type="pres">
      <dgm:prSet presAssocID="{A2345C00-6E8E-4F51-A76E-57BA729227E6}" presName="theInnerList" presStyleCnt="0"/>
      <dgm:spPr/>
    </dgm:pt>
    <dgm:pt modelId="{DCF4190F-06EE-4D8C-B137-AA980F5AD467}" type="pres">
      <dgm:prSet presAssocID="{136112F0-632D-4CBC-9948-1F1C64E24E04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56D88-733A-40DC-8652-C955B220C69A}" type="pres">
      <dgm:prSet presAssocID="{136112F0-632D-4CBC-9948-1F1C64E24E04}" presName="aSpace2" presStyleCnt="0"/>
      <dgm:spPr/>
    </dgm:pt>
    <dgm:pt modelId="{63095743-7E36-43BF-9E12-2DEE95AD50F0}" type="pres">
      <dgm:prSet presAssocID="{509B2C60-C8C1-41AA-9C20-AB76CE163427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3C285-6FA9-4562-9513-F935AB08025C}" type="pres">
      <dgm:prSet presAssocID="{509B2C60-C8C1-41AA-9C20-AB76CE163427}" presName="aSpace2" presStyleCnt="0"/>
      <dgm:spPr/>
    </dgm:pt>
    <dgm:pt modelId="{7EDBD346-5593-4E15-9F8B-0235B4FF354B}" type="pres">
      <dgm:prSet presAssocID="{F2BC5132-267F-41D3-8B6C-60839909414A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074CF-425F-4B5A-833F-7DD9F328098B}" type="pres">
      <dgm:prSet presAssocID="{F2BC5132-267F-41D3-8B6C-60839909414A}" presName="aSpace2" presStyleCnt="0"/>
      <dgm:spPr/>
    </dgm:pt>
    <dgm:pt modelId="{70620A45-E40F-4540-904A-998DEA07DBEA}" type="pres">
      <dgm:prSet presAssocID="{5A474D6D-D024-41CB-9A94-7D981CD4878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AF8C5-BCC5-477C-A07C-0481156DEAA6}" type="pres">
      <dgm:prSet presAssocID="{5A474D6D-D024-41CB-9A94-7D981CD48787}" presName="aSpace2" presStyleCnt="0"/>
      <dgm:spPr/>
    </dgm:pt>
    <dgm:pt modelId="{761DA21B-5028-4B72-AC01-F7E2B772F078}" type="pres">
      <dgm:prSet presAssocID="{63255C1B-A1A9-4F5D-AEFA-791700D3849C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AECBD-EACE-4324-B903-D937C05EFCAF}" type="pres">
      <dgm:prSet presAssocID="{63255C1B-A1A9-4F5D-AEFA-791700D3849C}" presName="aSpace2" presStyleCnt="0"/>
      <dgm:spPr/>
    </dgm:pt>
    <dgm:pt modelId="{A5561974-56D8-4B30-9FF8-8EF6BF20231C}" type="pres">
      <dgm:prSet presAssocID="{153DE62B-DBE3-46BB-960F-FD07CC92A033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31AE26-822F-4262-9D0D-365C02479153}" type="presOf" srcId="{136112F0-632D-4CBC-9948-1F1C64E24E04}" destId="{DCF4190F-06EE-4D8C-B137-AA980F5AD467}" srcOrd="0" destOrd="0" presId="urn:microsoft.com/office/officeart/2005/8/layout/lProcess2"/>
    <dgm:cxn modelId="{38847270-4903-4BC4-A79B-69B2EDA3B40E}" srcId="{E88932BB-985C-44F7-A74C-18EB45D458BF}" destId="{A2345C00-6E8E-4F51-A76E-57BA729227E6}" srcOrd="0" destOrd="0" parTransId="{F7070DF9-03C4-4943-B536-5DA630F1358B}" sibTransId="{2F972476-2C85-4591-AA58-5C9C99804FD1}"/>
    <dgm:cxn modelId="{6F60456C-4906-4828-84A6-0314986DCB09}" srcId="{A2345C00-6E8E-4F51-A76E-57BA729227E6}" destId="{136112F0-632D-4CBC-9948-1F1C64E24E04}" srcOrd="0" destOrd="0" parTransId="{860666CE-642E-42E3-B1FF-E7D47DD1B000}" sibTransId="{D4FBC979-4BCA-4D6D-9066-49508E4AD9DA}"/>
    <dgm:cxn modelId="{78B9B566-F975-457C-AB58-523509E6A65A}" srcId="{A2345C00-6E8E-4F51-A76E-57BA729227E6}" destId="{63255C1B-A1A9-4F5D-AEFA-791700D3849C}" srcOrd="4" destOrd="0" parTransId="{E1B93FE3-ED75-4C0D-9326-23F3F2B95727}" sibTransId="{B81EE961-3D20-4FE1-9908-E1F03848A09B}"/>
    <dgm:cxn modelId="{FCDC25F6-950D-4088-81A1-75CA5EDF9F74}" srcId="{A2345C00-6E8E-4F51-A76E-57BA729227E6}" destId="{5A474D6D-D024-41CB-9A94-7D981CD48787}" srcOrd="3" destOrd="0" parTransId="{C7366287-E0E4-40E8-800F-55C232B7603A}" sibTransId="{675F2A9D-0438-4BFD-8DCB-0998D9C0B018}"/>
    <dgm:cxn modelId="{98320803-72E4-4176-876A-26202E8BF64E}" type="presOf" srcId="{153DE62B-DBE3-46BB-960F-FD07CC92A033}" destId="{A5561974-56D8-4B30-9FF8-8EF6BF20231C}" srcOrd="0" destOrd="0" presId="urn:microsoft.com/office/officeart/2005/8/layout/lProcess2"/>
    <dgm:cxn modelId="{4BA35CF0-78DA-4408-AAC1-65F93464C9EA}" type="presOf" srcId="{F2BC5132-267F-41D3-8B6C-60839909414A}" destId="{7EDBD346-5593-4E15-9F8B-0235B4FF354B}" srcOrd="0" destOrd="0" presId="urn:microsoft.com/office/officeart/2005/8/layout/lProcess2"/>
    <dgm:cxn modelId="{BB260B15-13D0-4B4E-834C-FCC2C26C15E4}" type="presOf" srcId="{A2345C00-6E8E-4F51-A76E-57BA729227E6}" destId="{32DB80CE-F3ED-4BD7-857E-683F046B8C48}" srcOrd="0" destOrd="0" presId="urn:microsoft.com/office/officeart/2005/8/layout/lProcess2"/>
    <dgm:cxn modelId="{2A75CFEF-E4A4-4DCC-B275-EF1E7C16AB3B}" type="presOf" srcId="{E88932BB-985C-44F7-A74C-18EB45D458BF}" destId="{E6F94E6A-5DA6-4187-91D8-BABF02F85E5B}" srcOrd="0" destOrd="0" presId="urn:microsoft.com/office/officeart/2005/8/layout/lProcess2"/>
    <dgm:cxn modelId="{8B424E29-E506-46E7-83FC-B70F4BA2AC09}" type="presOf" srcId="{63255C1B-A1A9-4F5D-AEFA-791700D3849C}" destId="{761DA21B-5028-4B72-AC01-F7E2B772F078}" srcOrd="0" destOrd="0" presId="urn:microsoft.com/office/officeart/2005/8/layout/lProcess2"/>
    <dgm:cxn modelId="{21AB374C-2A31-4AC1-BF44-A0A1D3352144}" srcId="{A2345C00-6E8E-4F51-A76E-57BA729227E6}" destId="{509B2C60-C8C1-41AA-9C20-AB76CE163427}" srcOrd="1" destOrd="0" parTransId="{4A733E5F-26F3-4B34-BF41-FB6C08B90418}" sibTransId="{60BF62E6-5645-439B-8A8A-CA2B832F2AB8}"/>
    <dgm:cxn modelId="{3C519E9D-0605-4DE4-BAB0-DB3727D9B30D}" type="presOf" srcId="{A2345C00-6E8E-4F51-A76E-57BA729227E6}" destId="{894950BD-C6E0-4FA0-AB30-74BBA8A5CF43}" srcOrd="1" destOrd="0" presId="urn:microsoft.com/office/officeart/2005/8/layout/lProcess2"/>
    <dgm:cxn modelId="{DBBD3928-35BE-423B-B1FF-DF93ADD1B427}" type="presOf" srcId="{509B2C60-C8C1-41AA-9C20-AB76CE163427}" destId="{63095743-7E36-43BF-9E12-2DEE95AD50F0}" srcOrd="0" destOrd="0" presId="urn:microsoft.com/office/officeart/2005/8/layout/lProcess2"/>
    <dgm:cxn modelId="{D5789549-BCD4-4BA1-8F1D-2372B57F97FB}" srcId="{A2345C00-6E8E-4F51-A76E-57BA729227E6}" destId="{F2BC5132-267F-41D3-8B6C-60839909414A}" srcOrd="2" destOrd="0" parTransId="{2D1BFBFC-5CAE-474B-B9BE-B7F97E8B8CB6}" sibTransId="{2D5AE4BE-AC72-41CD-918F-A277BEA5C95C}"/>
    <dgm:cxn modelId="{E7AEE220-B694-4292-A9B6-E7522DADDBBA}" srcId="{A2345C00-6E8E-4F51-A76E-57BA729227E6}" destId="{153DE62B-DBE3-46BB-960F-FD07CC92A033}" srcOrd="5" destOrd="0" parTransId="{7CE13B57-6E73-4C75-8827-3D25DE3345E4}" sibTransId="{D6E8FA1C-44F3-4C04-A4F0-D8B2795F8FE1}"/>
    <dgm:cxn modelId="{23E792A3-87E4-4A21-89B1-6BE60E9147E9}" type="presOf" srcId="{5A474D6D-D024-41CB-9A94-7D981CD48787}" destId="{70620A45-E40F-4540-904A-998DEA07DBEA}" srcOrd="0" destOrd="0" presId="urn:microsoft.com/office/officeart/2005/8/layout/lProcess2"/>
    <dgm:cxn modelId="{7B92F549-5419-4AA9-8CFE-A732A47F2635}" type="presParOf" srcId="{E6F94E6A-5DA6-4187-91D8-BABF02F85E5B}" destId="{C8018317-088E-466E-8CCF-B550324445F7}" srcOrd="0" destOrd="0" presId="urn:microsoft.com/office/officeart/2005/8/layout/lProcess2"/>
    <dgm:cxn modelId="{02AB7AE9-65AC-49BD-8518-11C8C82D6982}" type="presParOf" srcId="{C8018317-088E-466E-8CCF-B550324445F7}" destId="{32DB80CE-F3ED-4BD7-857E-683F046B8C48}" srcOrd="0" destOrd="0" presId="urn:microsoft.com/office/officeart/2005/8/layout/lProcess2"/>
    <dgm:cxn modelId="{B87FCC87-977C-4F37-BB8E-D1D7893D777A}" type="presParOf" srcId="{C8018317-088E-466E-8CCF-B550324445F7}" destId="{894950BD-C6E0-4FA0-AB30-74BBA8A5CF43}" srcOrd="1" destOrd="0" presId="urn:microsoft.com/office/officeart/2005/8/layout/lProcess2"/>
    <dgm:cxn modelId="{62A2B647-E133-4E90-80DD-FCD4F63D79EB}" type="presParOf" srcId="{C8018317-088E-466E-8CCF-B550324445F7}" destId="{A5B82B26-F269-4C3A-B3A2-F67E82BA33E9}" srcOrd="2" destOrd="0" presId="urn:microsoft.com/office/officeart/2005/8/layout/lProcess2"/>
    <dgm:cxn modelId="{66FDED8A-5907-4ED8-847A-0594D8ACD846}" type="presParOf" srcId="{A5B82B26-F269-4C3A-B3A2-F67E82BA33E9}" destId="{AFBD530A-97D4-46FC-A99F-BD2856E76242}" srcOrd="0" destOrd="0" presId="urn:microsoft.com/office/officeart/2005/8/layout/lProcess2"/>
    <dgm:cxn modelId="{BEFC553B-04C3-4632-88AB-07461019042B}" type="presParOf" srcId="{AFBD530A-97D4-46FC-A99F-BD2856E76242}" destId="{DCF4190F-06EE-4D8C-B137-AA980F5AD467}" srcOrd="0" destOrd="0" presId="urn:microsoft.com/office/officeart/2005/8/layout/lProcess2"/>
    <dgm:cxn modelId="{8E3F20AE-8F5C-4139-BED3-89FFE22B63DA}" type="presParOf" srcId="{AFBD530A-97D4-46FC-A99F-BD2856E76242}" destId="{3E056D88-733A-40DC-8652-C955B220C69A}" srcOrd="1" destOrd="0" presId="urn:microsoft.com/office/officeart/2005/8/layout/lProcess2"/>
    <dgm:cxn modelId="{4C3DAE56-9BA5-49DC-8714-C3510D9BE119}" type="presParOf" srcId="{AFBD530A-97D4-46FC-A99F-BD2856E76242}" destId="{63095743-7E36-43BF-9E12-2DEE95AD50F0}" srcOrd="2" destOrd="0" presId="urn:microsoft.com/office/officeart/2005/8/layout/lProcess2"/>
    <dgm:cxn modelId="{906DD8BD-B8C0-4E4B-AC10-E2ECBE14281A}" type="presParOf" srcId="{AFBD530A-97D4-46FC-A99F-BD2856E76242}" destId="{79C3C285-6FA9-4562-9513-F935AB08025C}" srcOrd="3" destOrd="0" presId="urn:microsoft.com/office/officeart/2005/8/layout/lProcess2"/>
    <dgm:cxn modelId="{F6F531EE-D974-4A5A-BF15-81127A32DC4B}" type="presParOf" srcId="{AFBD530A-97D4-46FC-A99F-BD2856E76242}" destId="{7EDBD346-5593-4E15-9F8B-0235B4FF354B}" srcOrd="4" destOrd="0" presId="urn:microsoft.com/office/officeart/2005/8/layout/lProcess2"/>
    <dgm:cxn modelId="{95F41D4D-1F88-40B4-A120-CDDBD6D2C0F2}" type="presParOf" srcId="{AFBD530A-97D4-46FC-A99F-BD2856E76242}" destId="{E48074CF-425F-4B5A-833F-7DD9F328098B}" srcOrd="5" destOrd="0" presId="urn:microsoft.com/office/officeart/2005/8/layout/lProcess2"/>
    <dgm:cxn modelId="{15E2EC13-1C03-4EF6-B18E-0256F2175D55}" type="presParOf" srcId="{AFBD530A-97D4-46FC-A99F-BD2856E76242}" destId="{70620A45-E40F-4540-904A-998DEA07DBEA}" srcOrd="6" destOrd="0" presId="urn:microsoft.com/office/officeart/2005/8/layout/lProcess2"/>
    <dgm:cxn modelId="{73409D5F-6014-4746-B350-1089661E2D6B}" type="presParOf" srcId="{AFBD530A-97D4-46FC-A99F-BD2856E76242}" destId="{BD9AF8C5-BCC5-477C-A07C-0481156DEAA6}" srcOrd="7" destOrd="0" presId="urn:microsoft.com/office/officeart/2005/8/layout/lProcess2"/>
    <dgm:cxn modelId="{0014B7E8-928F-42F2-B81C-8FA4153FC290}" type="presParOf" srcId="{AFBD530A-97D4-46FC-A99F-BD2856E76242}" destId="{761DA21B-5028-4B72-AC01-F7E2B772F078}" srcOrd="8" destOrd="0" presId="urn:microsoft.com/office/officeart/2005/8/layout/lProcess2"/>
    <dgm:cxn modelId="{62B825DD-62CE-4197-B0D0-A85F54CF2C7E}" type="presParOf" srcId="{AFBD530A-97D4-46FC-A99F-BD2856E76242}" destId="{1A4AECBD-EACE-4324-B903-D937C05EFCAF}" srcOrd="9" destOrd="0" presId="urn:microsoft.com/office/officeart/2005/8/layout/lProcess2"/>
    <dgm:cxn modelId="{726850A5-74BE-4F08-9EEA-537E9C4A467D}" type="presParOf" srcId="{AFBD530A-97D4-46FC-A99F-BD2856E76242}" destId="{A5561974-56D8-4B30-9FF8-8EF6BF20231C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0716944-7914-4D83-852B-6214004BA5DE}" type="doc">
      <dgm:prSet loTypeId="urn:microsoft.com/office/officeart/2005/8/layout/h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86636197-96F6-40A2-9E5C-339E37056A1E}">
      <dgm:prSet/>
      <dgm:spPr/>
      <dgm:t>
        <a:bodyPr/>
        <a:lstStyle/>
        <a:p>
          <a:pPr algn="ctr" rtl="0"/>
          <a:r>
            <a:rPr lang="ru-RU" dirty="0" smtClean="0"/>
            <a:t>Для педагогов образовательных организаций ДО в качестве социальных партнеров и потенциальных наставников могут выступать:</a:t>
          </a:r>
          <a:endParaRPr lang="ru-RU" dirty="0"/>
        </a:p>
      </dgm:t>
    </dgm:pt>
    <dgm:pt modelId="{7B25DD58-FE81-44BC-BFDF-D712612FB721}" type="parTrans" cxnId="{927FACBB-C57C-4043-BCBD-65728E8152DA}">
      <dgm:prSet/>
      <dgm:spPr/>
      <dgm:t>
        <a:bodyPr/>
        <a:lstStyle/>
        <a:p>
          <a:pPr algn="l"/>
          <a:endParaRPr lang="ru-RU"/>
        </a:p>
      </dgm:t>
    </dgm:pt>
    <dgm:pt modelId="{B0B0AD49-045F-46D0-B048-5598C04F4D23}" type="sibTrans" cxnId="{927FACBB-C57C-4043-BCBD-65728E8152DA}">
      <dgm:prSet/>
      <dgm:spPr/>
      <dgm:t>
        <a:bodyPr/>
        <a:lstStyle/>
        <a:p>
          <a:pPr algn="l"/>
          <a:endParaRPr lang="ru-RU"/>
        </a:p>
      </dgm:t>
    </dgm:pt>
    <dgm:pt modelId="{737D899F-95BA-4878-9117-973D7FB04931}">
      <dgm:prSet/>
      <dgm:spPr/>
      <dgm:t>
        <a:bodyPr anchor="t"/>
        <a:lstStyle/>
        <a:p>
          <a:pPr algn="l" rtl="0"/>
          <a:r>
            <a:rPr lang="ru-RU" dirty="0" smtClean="0"/>
            <a:t>- деятели искусств академических, народных и прочих театров, консерваторий, филармоний, творческих союзов, творческих коллективов, иных учреждений культуры (домов культуры и творчества) и т.д. - для хормейстеров, балетмейстеров, режиссеров народного театра, художников-оформителей, концертмейстеров, руководителей оркестров (духовых, народных инструментов), руководителей фольклорных коллективов, режиссеров театрализованных массовых представлений, акций, фестивалей, мастеров декоративно-прикладного творчества, распорядителей танцевальных программ и т.д.);</a:t>
          </a:r>
          <a:endParaRPr lang="ru-RU" dirty="0"/>
        </a:p>
      </dgm:t>
    </dgm:pt>
    <dgm:pt modelId="{59E95574-99B7-41A1-BB62-4EC91DAEF908}" type="parTrans" cxnId="{C0F89CE1-BC7C-4BA7-9E58-7875F1FEF311}">
      <dgm:prSet/>
      <dgm:spPr/>
      <dgm:t>
        <a:bodyPr/>
        <a:lstStyle/>
        <a:p>
          <a:pPr algn="l"/>
          <a:endParaRPr lang="ru-RU"/>
        </a:p>
      </dgm:t>
    </dgm:pt>
    <dgm:pt modelId="{CE4B5B28-929F-44F1-A024-889741F5DFB1}" type="sibTrans" cxnId="{C0F89CE1-BC7C-4BA7-9E58-7875F1FEF311}">
      <dgm:prSet/>
      <dgm:spPr/>
      <dgm:t>
        <a:bodyPr/>
        <a:lstStyle/>
        <a:p>
          <a:pPr algn="l"/>
          <a:endParaRPr lang="ru-RU"/>
        </a:p>
      </dgm:t>
    </dgm:pt>
    <dgm:pt modelId="{4D8FAD25-ECD8-45EE-B809-AACA35F100C9}">
      <dgm:prSet/>
      <dgm:spPr/>
      <dgm:t>
        <a:bodyPr anchor="t"/>
        <a:lstStyle/>
        <a:p>
          <a:pPr algn="l" rtl="0"/>
          <a:r>
            <a:rPr lang="ru-RU" dirty="0" smtClean="0"/>
            <a:t>- сотрудники музеев, библиотек, центров военно-патриотического воспитания, члены общественных организаций </a:t>
          </a:r>
          <a:r>
            <a:rPr lang="ru-RU" dirty="0" smtClean="0"/>
            <a:t>(для </a:t>
          </a:r>
          <a:r>
            <a:rPr lang="ru-RU" dirty="0" smtClean="0"/>
            <a:t>методистов, педагогов-библиотекарей, руководителей детских общественных объединений, старших вожатых, педагогов-организаторов);</a:t>
          </a:r>
          <a:endParaRPr lang="ru-RU" dirty="0"/>
        </a:p>
      </dgm:t>
    </dgm:pt>
    <dgm:pt modelId="{AB161BA1-08FF-4E18-A49F-F22B02455C3C}" type="parTrans" cxnId="{80E481C3-D8CD-454A-8BC7-17CFCEC58135}">
      <dgm:prSet/>
      <dgm:spPr/>
      <dgm:t>
        <a:bodyPr/>
        <a:lstStyle/>
        <a:p>
          <a:pPr algn="l"/>
          <a:endParaRPr lang="ru-RU"/>
        </a:p>
      </dgm:t>
    </dgm:pt>
    <dgm:pt modelId="{2CA0E044-DD4B-416C-A581-921C6AC04036}" type="sibTrans" cxnId="{80E481C3-D8CD-454A-8BC7-17CFCEC58135}">
      <dgm:prSet/>
      <dgm:spPr/>
      <dgm:t>
        <a:bodyPr/>
        <a:lstStyle/>
        <a:p>
          <a:pPr algn="l"/>
          <a:endParaRPr lang="ru-RU"/>
        </a:p>
      </dgm:t>
    </dgm:pt>
    <dgm:pt modelId="{76DE0BE2-377D-4C53-856F-A3B6BD41B928}">
      <dgm:prSet/>
      <dgm:spPr/>
      <dgm:t>
        <a:bodyPr anchor="t"/>
        <a:lstStyle/>
        <a:p>
          <a:pPr algn="l" rtl="0"/>
          <a:r>
            <a:rPr lang="ru-RU" dirty="0" smtClean="0"/>
            <a:t>- тренерский состав ведущих спортивных клубов - для инструкторов по физической культуре, тренеров-преподавателей, руководителей кружков и секций спортивной направленности;</a:t>
          </a:r>
          <a:endParaRPr lang="ru-RU" dirty="0"/>
        </a:p>
      </dgm:t>
    </dgm:pt>
    <dgm:pt modelId="{D0DD6A37-C57E-48F7-8D6B-A0A7D3D9F9F2}" type="parTrans" cxnId="{0FCF0B1A-8FCD-4ED0-8579-191D9E9F5061}">
      <dgm:prSet/>
      <dgm:spPr/>
      <dgm:t>
        <a:bodyPr/>
        <a:lstStyle/>
        <a:p>
          <a:pPr algn="l"/>
          <a:endParaRPr lang="ru-RU"/>
        </a:p>
      </dgm:t>
    </dgm:pt>
    <dgm:pt modelId="{25ED4C9A-2ABD-4EAD-B161-BFFDA2CD48DA}" type="sibTrans" cxnId="{0FCF0B1A-8FCD-4ED0-8579-191D9E9F5061}">
      <dgm:prSet/>
      <dgm:spPr/>
      <dgm:t>
        <a:bodyPr/>
        <a:lstStyle/>
        <a:p>
          <a:pPr algn="l"/>
          <a:endParaRPr lang="ru-RU"/>
        </a:p>
      </dgm:t>
    </dgm:pt>
    <dgm:pt modelId="{229E744D-67A5-45DA-9E3D-8707853C2CF2}">
      <dgm:prSet/>
      <dgm:spPr/>
      <dgm:t>
        <a:bodyPr anchor="t"/>
        <a:lstStyle/>
        <a:p>
          <a:pPr algn="l" rtl="0"/>
          <a:r>
            <a:rPr lang="ru-RU" dirty="0" smtClean="0"/>
            <a:t>- специалисты </a:t>
          </a:r>
          <a:r>
            <a:rPr lang="ru-RU" dirty="0" err="1" smtClean="0"/>
            <a:t>кванториумов</a:t>
          </a:r>
          <a:r>
            <a:rPr lang="ru-RU" dirty="0" smtClean="0"/>
            <a:t>, IT-кубов, кружков робототехники, образовательных центров для одаренных детей, малых академий наук - для методистов, педагогов дополнительного образования - руководителей кружков, секций, туристических станций и т.д.;</a:t>
          </a:r>
          <a:endParaRPr lang="ru-RU" dirty="0"/>
        </a:p>
      </dgm:t>
    </dgm:pt>
    <dgm:pt modelId="{EAF28342-FD1F-40B8-92D2-83E4F00C8CAA}" type="parTrans" cxnId="{CA58F87C-F44C-4415-A925-75B160CA705A}">
      <dgm:prSet/>
      <dgm:spPr/>
      <dgm:t>
        <a:bodyPr/>
        <a:lstStyle/>
        <a:p>
          <a:pPr algn="l"/>
          <a:endParaRPr lang="ru-RU"/>
        </a:p>
      </dgm:t>
    </dgm:pt>
    <dgm:pt modelId="{6A83E5B2-2816-46EC-9C61-FD413742D0F1}" type="sibTrans" cxnId="{CA58F87C-F44C-4415-A925-75B160CA705A}">
      <dgm:prSet/>
      <dgm:spPr/>
      <dgm:t>
        <a:bodyPr/>
        <a:lstStyle/>
        <a:p>
          <a:pPr algn="l"/>
          <a:endParaRPr lang="ru-RU"/>
        </a:p>
      </dgm:t>
    </dgm:pt>
    <dgm:pt modelId="{517ECF79-6308-445C-9F0E-DA024ED05A4A}">
      <dgm:prSet/>
      <dgm:spPr/>
      <dgm:t>
        <a:bodyPr anchor="t"/>
        <a:lstStyle/>
        <a:p>
          <a:pPr algn="l" rtl="0"/>
          <a:r>
            <a:rPr lang="ru-RU" dirty="0" smtClean="0"/>
            <a:t>- специалисты психолого-педагогических и медико-социальных центров - для педагогов дополнительного образования, работающих с детьми с ограниченными возможностями здоровья</a:t>
          </a:r>
          <a:endParaRPr lang="ru-RU" dirty="0"/>
        </a:p>
      </dgm:t>
    </dgm:pt>
    <dgm:pt modelId="{9673E196-C956-4E03-9F31-9214F005B8F4}" type="parTrans" cxnId="{FDD02F11-88EC-41D2-B21C-4437E71315BD}">
      <dgm:prSet/>
      <dgm:spPr/>
      <dgm:t>
        <a:bodyPr/>
        <a:lstStyle/>
        <a:p>
          <a:pPr algn="l"/>
          <a:endParaRPr lang="ru-RU"/>
        </a:p>
      </dgm:t>
    </dgm:pt>
    <dgm:pt modelId="{DF5071D1-0166-44D6-BFAC-871179085996}" type="sibTrans" cxnId="{FDD02F11-88EC-41D2-B21C-4437E71315BD}">
      <dgm:prSet/>
      <dgm:spPr/>
      <dgm:t>
        <a:bodyPr/>
        <a:lstStyle/>
        <a:p>
          <a:pPr algn="l"/>
          <a:endParaRPr lang="ru-RU"/>
        </a:p>
      </dgm:t>
    </dgm:pt>
    <dgm:pt modelId="{FBC6EDE0-2F22-4DF8-BA4B-29DA6AFA7529}" type="pres">
      <dgm:prSet presAssocID="{E0716944-7914-4D83-852B-6214004BA5D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FFB739-139F-47D3-96B3-C7056E04CDF0}" type="pres">
      <dgm:prSet presAssocID="{86636197-96F6-40A2-9E5C-339E37056A1E}" presName="roof" presStyleLbl="dkBgShp" presStyleIdx="0" presStyleCnt="2"/>
      <dgm:spPr/>
      <dgm:t>
        <a:bodyPr/>
        <a:lstStyle/>
        <a:p>
          <a:endParaRPr lang="ru-RU"/>
        </a:p>
      </dgm:t>
    </dgm:pt>
    <dgm:pt modelId="{6534E587-EA8B-4B76-B8B6-0A03B520CEA4}" type="pres">
      <dgm:prSet presAssocID="{86636197-96F6-40A2-9E5C-339E37056A1E}" presName="pillars" presStyleCnt="0"/>
      <dgm:spPr/>
      <dgm:t>
        <a:bodyPr/>
        <a:lstStyle/>
        <a:p>
          <a:endParaRPr lang="ru-RU"/>
        </a:p>
      </dgm:t>
    </dgm:pt>
    <dgm:pt modelId="{A34633D2-0C0F-43F3-9D86-5C6D02BAD128}" type="pres">
      <dgm:prSet presAssocID="{86636197-96F6-40A2-9E5C-339E37056A1E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ACC45-C376-4495-A4E9-30583E17DAE8}" type="pres">
      <dgm:prSet presAssocID="{4D8FAD25-ECD8-45EE-B809-AACA35F100C9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914FE-6AF8-4437-BB41-47672E164F25}" type="pres">
      <dgm:prSet presAssocID="{76DE0BE2-377D-4C53-856F-A3B6BD41B928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DFF81-D1D7-437E-9D71-3451762567E3}" type="pres">
      <dgm:prSet presAssocID="{229E744D-67A5-45DA-9E3D-8707853C2CF2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DAC4D-59B2-40CF-9E36-4B269EC0E1CA}" type="pres">
      <dgm:prSet presAssocID="{517ECF79-6308-445C-9F0E-DA024ED05A4A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89D48B-E6AA-4EF7-9C99-26146D531547}" type="pres">
      <dgm:prSet presAssocID="{86636197-96F6-40A2-9E5C-339E37056A1E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AA03D8FE-EE9D-4D33-AC98-7F34C81D7FF7}" type="presOf" srcId="{4D8FAD25-ECD8-45EE-B809-AACA35F100C9}" destId="{D4CACC45-C376-4495-A4E9-30583E17DAE8}" srcOrd="0" destOrd="0" presId="urn:microsoft.com/office/officeart/2005/8/layout/hList3"/>
    <dgm:cxn modelId="{8B3D2B08-7ED9-4211-96C1-A19D10647F1F}" type="presOf" srcId="{86636197-96F6-40A2-9E5C-339E37056A1E}" destId="{2FFFB739-139F-47D3-96B3-C7056E04CDF0}" srcOrd="0" destOrd="0" presId="urn:microsoft.com/office/officeart/2005/8/layout/hList3"/>
    <dgm:cxn modelId="{F38290A8-6020-4C33-976F-B53E6354423F}" type="presOf" srcId="{76DE0BE2-377D-4C53-856F-A3B6BD41B928}" destId="{C99914FE-6AF8-4437-BB41-47672E164F25}" srcOrd="0" destOrd="0" presId="urn:microsoft.com/office/officeart/2005/8/layout/hList3"/>
    <dgm:cxn modelId="{0FCF0B1A-8FCD-4ED0-8579-191D9E9F5061}" srcId="{86636197-96F6-40A2-9E5C-339E37056A1E}" destId="{76DE0BE2-377D-4C53-856F-A3B6BD41B928}" srcOrd="2" destOrd="0" parTransId="{D0DD6A37-C57E-48F7-8D6B-A0A7D3D9F9F2}" sibTransId="{25ED4C9A-2ABD-4EAD-B161-BFFDA2CD48DA}"/>
    <dgm:cxn modelId="{625B92A4-12D3-45AC-970E-014A783AE67C}" type="presOf" srcId="{737D899F-95BA-4878-9117-973D7FB04931}" destId="{A34633D2-0C0F-43F3-9D86-5C6D02BAD128}" srcOrd="0" destOrd="0" presId="urn:microsoft.com/office/officeart/2005/8/layout/hList3"/>
    <dgm:cxn modelId="{CA58F87C-F44C-4415-A925-75B160CA705A}" srcId="{86636197-96F6-40A2-9E5C-339E37056A1E}" destId="{229E744D-67A5-45DA-9E3D-8707853C2CF2}" srcOrd="3" destOrd="0" parTransId="{EAF28342-FD1F-40B8-92D2-83E4F00C8CAA}" sibTransId="{6A83E5B2-2816-46EC-9C61-FD413742D0F1}"/>
    <dgm:cxn modelId="{4091BA23-AA0F-4340-9EE8-022079679362}" type="presOf" srcId="{229E744D-67A5-45DA-9E3D-8707853C2CF2}" destId="{8C4DFF81-D1D7-437E-9D71-3451762567E3}" srcOrd="0" destOrd="0" presId="urn:microsoft.com/office/officeart/2005/8/layout/hList3"/>
    <dgm:cxn modelId="{927FACBB-C57C-4043-BCBD-65728E8152DA}" srcId="{E0716944-7914-4D83-852B-6214004BA5DE}" destId="{86636197-96F6-40A2-9E5C-339E37056A1E}" srcOrd="0" destOrd="0" parTransId="{7B25DD58-FE81-44BC-BFDF-D712612FB721}" sibTransId="{B0B0AD49-045F-46D0-B048-5598C04F4D23}"/>
    <dgm:cxn modelId="{FDD02F11-88EC-41D2-B21C-4437E71315BD}" srcId="{86636197-96F6-40A2-9E5C-339E37056A1E}" destId="{517ECF79-6308-445C-9F0E-DA024ED05A4A}" srcOrd="4" destOrd="0" parTransId="{9673E196-C956-4E03-9F31-9214F005B8F4}" sibTransId="{DF5071D1-0166-44D6-BFAC-871179085996}"/>
    <dgm:cxn modelId="{C0F89CE1-BC7C-4BA7-9E58-7875F1FEF311}" srcId="{86636197-96F6-40A2-9E5C-339E37056A1E}" destId="{737D899F-95BA-4878-9117-973D7FB04931}" srcOrd="0" destOrd="0" parTransId="{59E95574-99B7-41A1-BB62-4EC91DAEF908}" sibTransId="{CE4B5B28-929F-44F1-A024-889741F5DFB1}"/>
    <dgm:cxn modelId="{FF981DBD-D89C-4B58-8AB6-0A65F0EC87A7}" type="presOf" srcId="{517ECF79-6308-445C-9F0E-DA024ED05A4A}" destId="{3D2DAC4D-59B2-40CF-9E36-4B269EC0E1CA}" srcOrd="0" destOrd="0" presId="urn:microsoft.com/office/officeart/2005/8/layout/hList3"/>
    <dgm:cxn modelId="{FB8D1E4D-A19E-4E63-B0BE-D6292EC66FD8}" type="presOf" srcId="{E0716944-7914-4D83-852B-6214004BA5DE}" destId="{FBC6EDE0-2F22-4DF8-BA4B-29DA6AFA7529}" srcOrd="0" destOrd="0" presId="urn:microsoft.com/office/officeart/2005/8/layout/hList3"/>
    <dgm:cxn modelId="{80E481C3-D8CD-454A-8BC7-17CFCEC58135}" srcId="{86636197-96F6-40A2-9E5C-339E37056A1E}" destId="{4D8FAD25-ECD8-45EE-B809-AACA35F100C9}" srcOrd="1" destOrd="0" parTransId="{AB161BA1-08FF-4E18-A49F-F22B02455C3C}" sibTransId="{2CA0E044-DD4B-416C-A581-921C6AC04036}"/>
    <dgm:cxn modelId="{E34A82EB-E8F5-4812-99E1-EDED85793AC6}" type="presParOf" srcId="{FBC6EDE0-2F22-4DF8-BA4B-29DA6AFA7529}" destId="{2FFFB739-139F-47D3-96B3-C7056E04CDF0}" srcOrd="0" destOrd="0" presId="urn:microsoft.com/office/officeart/2005/8/layout/hList3"/>
    <dgm:cxn modelId="{9382A262-DE3F-4ECB-8413-BB16A994AC0E}" type="presParOf" srcId="{FBC6EDE0-2F22-4DF8-BA4B-29DA6AFA7529}" destId="{6534E587-EA8B-4B76-B8B6-0A03B520CEA4}" srcOrd="1" destOrd="0" presId="urn:microsoft.com/office/officeart/2005/8/layout/hList3"/>
    <dgm:cxn modelId="{9101E742-62D8-47E6-9929-F642A27F1AF4}" type="presParOf" srcId="{6534E587-EA8B-4B76-B8B6-0A03B520CEA4}" destId="{A34633D2-0C0F-43F3-9D86-5C6D02BAD128}" srcOrd="0" destOrd="0" presId="urn:microsoft.com/office/officeart/2005/8/layout/hList3"/>
    <dgm:cxn modelId="{2CD5D221-840E-4F2E-8F4E-18C5AC563972}" type="presParOf" srcId="{6534E587-EA8B-4B76-B8B6-0A03B520CEA4}" destId="{D4CACC45-C376-4495-A4E9-30583E17DAE8}" srcOrd="1" destOrd="0" presId="urn:microsoft.com/office/officeart/2005/8/layout/hList3"/>
    <dgm:cxn modelId="{1F1E118A-DE94-4E84-81EF-82AEA4F48ECB}" type="presParOf" srcId="{6534E587-EA8B-4B76-B8B6-0A03B520CEA4}" destId="{C99914FE-6AF8-4437-BB41-47672E164F25}" srcOrd="2" destOrd="0" presId="urn:microsoft.com/office/officeart/2005/8/layout/hList3"/>
    <dgm:cxn modelId="{47C2B0F5-68F5-4C02-BAE3-184942298A86}" type="presParOf" srcId="{6534E587-EA8B-4B76-B8B6-0A03B520CEA4}" destId="{8C4DFF81-D1D7-437E-9D71-3451762567E3}" srcOrd="3" destOrd="0" presId="urn:microsoft.com/office/officeart/2005/8/layout/hList3"/>
    <dgm:cxn modelId="{018379A6-AA46-4C7B-A540-48819E37EC3B}" type="presParOf" srcId="{6534E587-EA8B-4B76-B8B6-0A03B520CEA4}" destId="{3D2DAC4D-59B2-40CF-9E36-4B269EC0E1CA}" srcOrd="4" destOrd="0" presId="urn:microsoft.com/office/officeart/2005/8/layout/hList3"/>
    <dgm:cxn modelId="{1CEE96F6-9F89-4712-BECD-9FDAF5FC4D8B}" type="presParOf" srcId="{FBC6EDE0-2F22-4DF8-BA4B-29DA6AFA7529}" destId="{AC89D48B-E6AA-4EF7-9C99-26146D53154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7265776-F8C5-49B3-8BEB-7FDDF57376CF}" type="doc">
      <dgm:prSet loTypeId="urn:microsoft.com/office/officeart/2005/8/layout/hProcess7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A48C99-D8E6-48AB-9AAD-AAD8399072C2}">
      <dgm:prSet/>
      <dgm:spPr>
        <a:solidFill>
          <a:srgbClr val="FFC000"/>
        </a:solidFill>
      </dgm:spPr>
      <dgm:t>
        <a:bodyPr/>
        <a:lstStyle/>
        <a:p>
          <a:pPr marL="0" indent="0" algn="l" rtl="0"/>
          <a:r>
            <a:rPr lang="ru-RU" dirty="0" smtClean="0">
              <a:solidFill>
                <a:sysClr val="windowText" lastClr="000000"/>
              </a:solidFill>
            </a:rPr>
            <a:t>Также партнёрами в наставнической деятельности могут быть</a:t>
          </a:r>
          <a:endParaRPr lang="ru-RU" dirty="0">
            <a:solidFill>
              <a:sysClr val="windowText" lastClr="000000"/>
            </a:solidFill>
          </a:endParaRPr>
        </a:p>
      </dgm:t>
    </dgm:pt>
    <dgm:pt modelId="{58F6FCEE-746A-493D-8676-FDD5DB851990}" type="parTrans" cxnId="{F4C4B643-FE41-438B-A9EA-8343CA2C8E49}">
      <dgm:prSet/>
      <dgm:spPr/>
      <dgm:t>
        <a:bodyPr/>
        <a:lstStyle/>
        <a:p>
          <a:endParaRPr lang="ru-RU"/>
        </a:p>
      </dgm:t>
    </dgm:pt>
    <dgm:pt modelId="{ADE111F8-83BB-4F70-9835-938B1AC91FED}" type="sibTrans" cxnId="{F4C4B643-FE41-438B-A9EA-8343CA2C8E49}">
      <dgm:prSet/>
      <dgm:spPr/>
      <dgm:t>
        <a:bodyPr/>
        <a:lstStyle/>
        <a:p>
          <a:endParaRPr lang="ru-RU"/>
        </a:p>
      </dgm:t>
    </dgm:pt>
    <dgm:pt modelId="{3623C7F6-3AD5-4726-8EC6-19AC3201906C}">
      <dgm:prSet/>
      <dgm:spPr/>
      <dgm:t>
        <a:bodyPr/>
        <a:lstStyle/>
        <a:p>
          <a:pPr rtl="0"/>
          <a:r>
            <a:rPr lang="ru-RU" dirty="0" smtClean="0"/>
            <a:t>представители местного самоуправления, </a:t>
          </a:r>
          <a:endParaRPr lang="ru-RU" dirty="0"/>
        </a:p>
      </dgm:t>
    </dgm:pt>
    <dgm:pt modelId="{B477BCD1-1A04-4648-A82C-43F1A7887862}" type="parTrans" cxnId="{CC7BE089-A357-42FD-95D0-D0467D37FB8A}">
      <dgm:prSet/>
      <dgm:spPr/>
      <dgm:t>
        <a:bodyPr/>
        <a:lstStyle/>
        <a:p>
          <a:endParaRPr lang="ru-RU"/>
        </a:p>
      </dgm:t>
    </dgm:pt>
    <dgm:pt modelId="{96F8A24B-6937-4E08-AF3A-9AB7B7898674}" type="sibTrans" cxnId="{CC7BE089-A357-42FD-95D0-D0467D37FB8A}">
      <dgm:prSet/>
      <dgm:spPr/>
      <dgm:t>
        <a:bodyPr/>
        <a:lstStyle/>
        <a:p>
          <a:endParaRPr lang="ru-RU"/>
        </a:p>
      </dgm:t>
    </dgm:pt>
    <dgm:pt modelId="{4C86C9F7-C5CE-4784-816F-0CBCEEA81B97}">
      <dgm:prSet/>
      <dgm:spPr/>
      <dgm:t>
        <a:bodyPr/>
        <a:lstStyle/>
        <a:p>
          <a:pPr rtl="0"/>
          <a:r>
            <a:rPr lang="ru-RU" dirty="0" smtClean="0"/>
            <a:t>социальных служб, </a:t>
          </a:r>
          <a:endParaRPr lang="ru-RU" dirty="0"/>
        </a:p>
      </dgm:t>
    </dgm:pt>
    <dgm:pt modelId="{E569F0A1-EB47-444F-BE2A-F5370DC5BFC3}" type="parTrans" cxnId="{B8F25834-7AA9-48EE-B0A8-8A968F7D679D}">
      <dgm:prSet/>
      <dgm:spPr/>
      <dgm:t>
        <a:bodyPr/>
        <a:lstStyle/>
        <a:p>
          <a:endParaRPr lang="ru-RU"/>
        </a:p>
      </dgm:t>
    </dgm:pt>
    <dgm:pt modelId="{CFD5113F-66B5-4B34-B851-466035037CA0}" type="sibTrans" cxnId="{B8F25834-7AA9-48EE-B0A8-8A968F7D679D}">
      <dgm:prSet/>
      <dgm:spPr/>
      <dgm:t>
        <a:bodyPr/>
        <a:lstStyle/>
        <a:p>
          <a:endParaRPr lang="ru-RU"/>
        </a:p>
      </dgm:t>
    </dgm:pt>
    <dgm:pt modelId="{D15D3C9A-3D12-4671-BD60-F2320ECF7060}">
      <dgm:prSet/>
      <dgm:spPr/>
      <dgm:t>
        <a:bodyPr/>
        <a:lstStyle/>
        <a:p>
          <a:pPr rtl="0"/>
          <a:r>
            <a:rPr lang="ru-RU" dirty="0" smtClean="0"/>
            <a:t>государственных органов законодательной и исполнительной власти, </a:t>
          </a:r>
          <a:endParaRPr lang="ru-RU" dirty="0"/>
        </a:p>
      </dgm:t>
    </dgm:pt>
    <dgm:pt modelId="{4C61BD5A-5F3C-4291-9E52-5F0C2C683240}" type="parTrans" cxnId="{310153A6-5DD5-4DB2-87B5-8383936C376F}">
      <dgm:prSet/>
      <dgm:spPr/>
      <dgm:t>
        <a:bodyPr/>
        <a:lstStyle/>
        <a:p>
          <a:endParaRPr lang="ru-RU"/>
        </a:p>
      </dgm:t>
    </dgm:pt>
    <dgm:pt modelId="{9F9745D7-414A-47D0-B72F-28CFFAA9CCEA}" type="sibTrans" cxnId="{310153A6-5DD5-4DB2-87B5-8383936C376F}">
      <dgm:prSet/>
      <dgm:spPr/>
      <dgm:t>
        <a:bodyPr/>
        <a:lstStyle/>
        <a:p>
          <a:endParaRPr lang="ru-RU"/>
        </a:p>
      </dgm:t>
    </dgm:pt>
    <dgm:pt modelId="{616CE6D0-821B-447C-BCA4-80ADA5C3D706}">
      <dgm:prSet/>
      <dgm:spPr/>
      <dgm:t>
        <a:bodyPr/>
        <a:lstStyle/>
        <a:p>
          <a:pPr rtl="0"/>
          <a:r>
            <a:rPr lang="ru-RU" dirty="0" smtClean="0"/>
            <a:t>бизнес-сообществ (корпораций, малого бизнеса, трудовых, профессиональных ассоциаций), </a:t>
          </a:r>
          <a:endParaRPr lang="ru-RU" dirty="0"/>
        </a:p>
      </dgm:t>
    </dgm:pt>
    <dgm:pt modelId="{1654A5AA-648F-4851-9498-08927E2B4381}" type="parTrans" cxnId="{27523D00-95A7-4625-8D53-6B5B6B60A926}">
      <dgm:prSet/>
      <dgm:spPr/>
      <dgm:t>
        <a:bodyPr/>
        <a:lstStyle/>
        <a:p>
          <a:endParaRPr lang="ru-RU"/>
        </a:p>
      </dgm:t>
    </dgm:pt>
    <dgm:pt modelId="{A5B38701-354A-471C-8105-4CF89F9D93E1}" type="sibTrans" cxnId="{27523D00-95A7-4625-8D53-6B5B6B60A926}">
      <dgm:prSet/>
      <dgm:spPr/>
      <dgm:t>
        <a:bodyPr/>
        <a:lstStyle/>
        <a:p>
          <a:endParaRPr lang="ru-RU"/>
        </a:p>
      </dgm:t>
    </dgm:pt>
    <dgm:pt modelId="{8DB26CBB-9A3E-401F-B29C-332706EA8A95}">
      <dgm:prSet/>
      <dgm:spPr/>
      <dgm:t>
        <a:bodyPr/>
        <a:lstStyle/>
        <a:p>
          <a:pPr rtl="0"/>
          <a:r>
            <a:rPr lang="ru-RU" dirty="0" smtClean="0"/>
            <a:t>образовательных организаций, </a:t>
          </a:r>
          <a:endParaRPr lang="ru-RU" dirty="0"/>
        </a:p>
      </dgm:t>
    </dgm:pt>
    <dgm:pt modelId="{F3A00002-8682-4DBA-B7F9-5C26C0689E66}" type="parTrans" cxnId="{3A180F5D-F18F-448B-9949-1E02660DE53A}">
      <dgm:prSet/>
      <dgm:spPr/>
      <dgm:t>
        <a:bodyPr/>
        <a:lstStyle/>
        <a:p>
          <a:endParaRPr lang="ru-RU"/>
        </a:p>
      </dgm:t>
    </dgm:pt>
    <dgm:pt modelId="{DA46B94D-9905-47F3-AE09-7B2644C015F6}" type="sibTrans" cxnId="{3A180F5D-F18F-448B-9949-1E02660DE53A}">
      <dgm:prSet/>
      <dgm:spPr/>
      <dgm:t>
        <a:bodyPr/>
        <a:lstStyle/>
        <a:p>
          <a:endParaRPr lang="ru-RU"/>
        </a:p>
      </dgm:t>
    </dgm:pt>
    <dgm:pt modelId="{3E68BD8E-E92C-445E-9E6F-6D63F0D0BA74}">
      <dgm:prSet/>
      <dgm:spPr/>
      <dgm:t>
        <a:bodyPr/>
        <a:lstStyle/>
        <a:p>
          <a:pPr rtl="0"/>
          <a:r>
            <a:rPr lang="ru-RU" dirty="0" smtClean="0"/>
            <a:t>органов здравоохранения и социального развития, </a:t>
          </a:r>
          <a:endParaRPr lang="ru-RU" dirty="0"/>
        </a:p>
      </dgm:t>
    </dgm:pt>
    <dgm:pt modelId="{FB1595E8-ED57-4D8F-9676-479285C785EE}" type="parTrans" cxnId="{4B796010-F959-44F3-B0C7-E22D416C2E88}">
      <dgm:prSet/>
      <dgm:spPr/>
      <dgm:t>
        <a:bodyPr/>
        <a:lstStyle/>
        <a:p>
          <a:endParaRPr lang="ru-RU"/>
        </a:p>
      </dgm:t>
    </dgm:pt>
    <dgm:pt modelId="{EAE0092B-F576-41C0-8439-2E62AA32D459}" type="sibTrans" cxnId="{4B796010-F959-44F3-B0C7-E22D416C2E88}">
      <dgm:prSet/>
      <dgm:spPr/>
      <dgm:t>
        <a:bodyPr/>
        <a:lstStyle/>
        <a:p>
          <a:endParaRPr lang="ru-RU"/>
        </a:p>
      </dgm:t>
    </dgm:pt>
    <dgm:pt modelId="{2836873D-07EB-4C41-9009-AABA8403171A}">
      <dgm:prSet/>
      <dgm:spPr/>
      <dgm:t>
        <a:bodyPr/>
        <a:lstStyle/>
        <a:p>
          <a:pPr rtl="0"/>
          <a:r>
            <a:rPr lang="ru-RU" smtClean="0"/>
            <a:t>церкви </a:t>
          </a:r>
          <a:r>
            <a:rPr lang="ru-RU" dirty="0" smtClean="0"/>
            <a:t>и другие</a:t>
          </a:r>
          <a:endParaRPr lang="ru-RU" dirty="0"/>
        </a:p>
      </dgm:t>
    </dgm:pt>
    <dgm:pt modelId="{1194DD3D-3E66-41D0-9DAF-C080C6B904EA}" type="parTrans" cxnId="{722504AF-63F2-4AF3-B871-1196209FB702}">
      <dgm:prSet/>
      <dgm:spPr/>
      <dgm:t>
        <a:bodyPr/>
        <a:lstStyle/>
        <a:p>
          <a:endParaRPr lang="ru-RU"/>
        </a:p>
      </dgm:t>
    </dgm:pt>
    <dgm:pt modelId="{9C968E0D-ABEB-4ED8-B444-217D5F51ACBC}" type="sibTrans" cxnId="{722504AF-63F2-4AF3-B871-1196209FB702}">
      <dgm:prSet/>
      <dgm:spPr/>
      <dgm:t>
        <a:bodyPr/>
        <a:lstStyle/>
        <a:p>
          <a:endParaRPr lang="ru-RU"/>
        </a:p>
      </dgm:t>
    </dgm:pt>
    <dgm:pt modelId="{433EE32B-4D19-4AC3-9C53-E2AC78F02A8E}" type="pres">
      <dgm:prSet presAssocID="{D7265776-F8C5-49B3-8BEB-7FDDF57376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6BBA4E-A721-4E42-B43E-32DA9F08F1AD}" type="pres">
      <dgm:prSet presAssocID="{6EA48C99-D8E6-48AB-9AAD-AAD8399072C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B7F54-6A67-442D-BF77-3243E8924E56}" type="pres">
      <dgm:prSet presAssocID="{6EA48C99-D8E6-48AB-9AAD-AAD8399072C2}" presName="bgRect" presStyleLbl="node1" presStyleIdx="0" presStyleCnt="1"/>
      <dgm:spPr/>
      <dgm:t>
        <a:bodyPr/>
        <a:lstStyle/>
        <a:p>
          <a:endParaRPr lang="ru-RU"/>
        </a:p>
      </dgm:t>
    </dgm:pt>
    <dgm:pt modelId="{099EBDFA-AD3D-4173-A8C2-E32FFC2E57F4}" type="pres">
      <dgm:prSet presAssocID="{6EA48C99-D8E6-48AB-9AAD-AAD8399072C2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6827E-7783-498A-875A-330FA7BD39C1}" type="pres">
      <dgm:prSet presAssocID="{6EA48C99-D8E6-48AB-9AAD-AAD8399072C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796010-F959-44F3-B0C7-E22D416C2E88}" srcId="{6EA48C99-D8E6-48AB-9AAD-AAD8399072C2}" destId="{3E68BD8E-E92C-445E-9E6F-6D63F0D0BA74}" srcOrd="5" destOrd="0" parTransId="{FB1595E8-ED57-4D8F-9676-479285C785EE}" sibTransId="{EAE0092B-F576-41C0-8439-2E62AA32D459}"/>
    <dgm:cxn modelId="{310153A6-5DD5-4DB2-87B5-8383936C376F}" srcId="{6EA48C99-D8E6-48AB-9AAD-AAD8399072C2}" destId="{D15D3C9A-3D12-4671-BD60-F2320ECF7060}" srcOrd="2" destOrd="0" parTransId="{4C61BD5A-5F3C-4291-9E52-5F0C2C683240}" sibTransId="{9F9745D7-414A-47D0-B72F-28CFFAA9CCEA}"/>
    <dgm:cxn modelId="{27523D00-95A7-4625-8D53-6B5B6B60A926}" srcId="{6EA48C99-D8E6-48AB-9AAD-AAD8399072C2}" destId="{616CE6D0-821B-447C-BCA4-80ADA5C3D706}" srcOrd="3" destOrd="0" parTransId="{1654A5AA-648F-4851-9498-08927E2B4381}" sibTransId="{A5B38701-354A-471C-8105-4CF89F9D93E1}"/>
    <dgm:cxn modelId="{CCDF2583-46B1-4853-9200-F3114675C34C}" type="presOf" srcId="{D7265776-F8C5-49B3-8BEB-7FDDF57376CF}" destId="{433EE32B-4D19-4AC3-9C53-E2AC78F02A8E}" srcOrd="0" destOrd="0" presId="urn:microsoft.com/office/officeart/2005/8/layout/hProcess7"/>
    <dgm:cxn modelId="{B8F25834-7AA9-48EE-B0A8-8A968F7D679D}" srcId="{6EA48C99-D8E6-48AB-9AAD-AAD8399072C2}" destId="{4C86C9F7-C5CE-4784-816F-0CBCEEA81B97}" srcOrd="1" destOrd="0" parTransId="{E569F0A1-EB47-444F-BE2A-F5370DC5BFC3}" sibTransId="{CFD5113F-66B5-4B34-B851-466035037CA0}"/>
    <dgm:cxn modelId="{F4C4B643-FE41-438B-A9EA-8343CA2C8E49}" srcId="{D7265776-F8C5-49B3-8BEB-7FDDF57376CF}" destId="{6EA48C99-D8E6-48AB-9AAD-AAD8399072C2}" srcOrd="0" destOrd="0" parTransId="{58F6FCEE-746A-493D-8676-FDD5DB851990}" sibTransId="{ADE111F8-83BB-4F70-9835-938B1AC91FED}"/>
    <dgm:cxn modelId="{3E65055D-8F18-41D1-868C-0CC5AA5D4981}" type="presOf" srcId="{616CE6D0-821B-447C-BCA4-80ADA5C3D706}" destId="{0706827E-7783-498A-875A-330FA7BD39C1}" srcOrd="0" destOrd="3" presId="urn:microsoft.com/office/officeart/2005/8/layout/hProcess7"/>
    <dgm:cxn modelId="{A296FCF9-764A-4AEC-B5A3-1D579F629D6F}" type="presOf" srcId="{3623C7F6-3AD5-4726-8EC6-19AC3201906C}" destId="{0706827E-7783-498A-875A-330FA7BD39C1}" srcOrd="0" destOrd="0" presId="urn:microsoft.com/office/officeart/2005/8/layout/hProcess7"/>
    <dgm:cxn modelId="{3A180F5D-F18F-448B-9949-1E02660DE53A}" srcId="{6EA48C99-D8E6-48AB-9AAD-AAD8399072C2}" destId="{8DB26CBB-9A3E-401F-B29C-332706EA8A95}" srcOrd="4" destOrd="0" parTransId="{F3A00002-8682-4DBA-B7F9-5C26C0689E66}" sibTransId="{DA46B94D-9905-47F3-AE09-7B2644C015F6}"/>
    <dgm:cxn modelId="{BA8FAEC8-5E04-43B8-A7B9-D63BDA08645D}" type="presOf" srcId="{D15D3C9A-3D12-4671-BD60-F2320ECF7060}" destId="{0706827E-7783-498A-875A-330FA7BD39C1}" srcOrd="0" destOrd="2" presId="urn:microsoft.com/office/officeart/2005/8/layout/hProcess7"/>
    <dgm:cxn modelId="{4F97AC0F-3D6F-4285-9AB0-6243A8DB472E}" type="presOf" srcId="{6EA48C99-D8E6-48AB-9AAD-AAD8399072C2}" destId="{F85B7F54-6A67-442D-BF77-3243E8924E56}" srcOrd="0" destOrd="0" presId="urn:microsoft.com/office/officeart/2005/8/layout/hProcess7"/>
    <dgm:cxn modelId="{78B26A15-8EE7-43EF-B6AA-54C983EC766E}" type="presOf" srcId="{3E68BD8E-E92C-445E-9E6F-6D63F0D0BA74}" destId="{0706827E-7783-498A-875A-330FA7BD39C1}" srcOrd="0" destOrd="5" presId="urn:microsoft.com/office/officeart/2005/8/layout/hProcess7"/>
    <dgm:cxn modelId="{B463CD84-6B92-421E-BE4A-6946E0282E7C}" type="presOf" srcId="{4C86C9F7-C5CE-4784-816F-0CBCEEA81B97}" destId="{0706827E-7783-498A-875A-330FA7BD39C1}" srcOrd="0" destOrd="1" presId="urn:microsoft.com/office/officeart/2005/8/layout/hProcess7"/>
    <dgm:cxn modelId="{87A06D82-0803-4943-BDEF-C440C2E9327B}" type="presOf" srcId="{6EA48C99-D8E6-48AB-9AAD-AAD8399072C2}" destId="{099EBDFA-AD3D-4173-A8C2-E32FFC2E57F4}" srcOrd="1" destOrd="0" presId="urn:microsoft.com/office/officeart/2005/8/layout/hProcess7"/>
    <dgm:cxn modelId="{1FB79251-CECD-46B6-A40C-B25B22E5B5DC}" type="presOf" srcId="{8DB26CBB-9A3E-401F-B29C-332706EA8A95}" destId="{0706827E-7783-498A-875A-330FA7BD39C1}" srcOrd="0" destOrd="4" presId="urn:microsoft.com/office/officeart/2005/8/layout/hProcess7"/>
    <dgm:cxn modelId="{DF1A031F-8D4C-4391-8D09-6750F427B279}" type="presOf" srcId="{2836873D-07EB-4C41-9009-AABA8403171A}" destId="{0706827E-7783-498A-875A-330FA7BD39C1}" srcOrd="0" destOrd="6" presId="urn:microsoft.com/office/officeart/2005/8/layout/hProcess7"/>
    <dgm:cxn modelId="{CC7BE089-A357-42FD-95D0-D0467D37FB8A}" srcId="{6EA48C99-D8E6-48AB-9AAD-AAD8399072C2}" destId="{3623C7F6-3AD5-4726-8EC6-19AC3201906C}" srcOrd="0" destOrd="0" parTransId="{B477BCD1-1A04-4648-A82C-43F1A7887862}" sibTransId="{96F8A24B-6937-4E08-AF3A-9AB7B7898674}"/>
    <dgm:cxn modelId="{722504AF-63F2-4AF3-B871-1196209FB702}" srcId="{6EA48C99-D8E6-48AB-9AAD-AAD8399072C2}" destId="{2836873D-07EB-4C41-9009-AABA8403171A}" srcOrd="6" destOrd="0" parTransId="{1194DD3D-3E66-41D0-9DAF-C080C6B904EA}" sibTransId="{9C968E0D-ABEB-4ED8-B444-217D5F51ACBC}"/>
    <dgm:cxn modelId="{96F98643-8481-4460-AF49-30272E633F3F}" type="presParOf" srcId="{433EE32B-4D19-4AC3-9C53-E2AC78F02A8E}" destId="{826BBA4E-A721-4E42-B43E-32DA9F08F1AD}" srcOrd="0" destOrd="0" presId="urn:microsoft.com/office/officeart/2005/8/layout/hProcess7"/>
    <dgm:cxn modelId="{75145D2D-A8D2-4083-942B-8EED19F5DA2E}" type="presParOf" srcId="{826BBA4E-A721-4E42-B43E-32DA9F08F1AD}" destId="{F85B7F54-6A67-442D-BF77-3243E8924E56}" srcOrd="0" destOrd="0" presId="urn:microsoft.com/office/officeart/2005/8/layout/hProcess7"/>
    <dgm:cxn modelId="{92976E32-3290-4DA4-913B-EF19B0953DC4}" type="presParOf" srcId="{826BBA4E-A721-4E42-B43E-32DA9F08F1AD}" destId="{099EBDFA-AD3D-4173-A8C2-E32FFC2E57F4}" srcOrd="1" destOrd="0" presId="urn:microsoft.com/office/officeart/2005/8/layout/hProcess7"/>
    <dgm:cxn modelId="{9C7B34DB-0F7D-4985-9B35-20F49CDAE9A9}" type="presParOf" srcId="{826BBA4E-A721-4E42-B43E-32DA9F08F1AD}" destId="{0706827E-7783-498A-875A-330FA7BD39C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B4039F1-732B-405D-B40C-194391E451AE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ru-RU"/>
        </a:p>
      </dgm:t>
    </dgm:pt>
    <dgm:pt modelId="{EADD1743-3596-494F-AFF6-1E6D4C007CE2}">
      <dgm:prSet/>
      <dgm:spPr/>
      <dgm:t>
        <a:bodyPr/>
        <a:lstStyle/>
        <a:p>
          <a:pPr rtl="0"/>
          <a:r>
            <a:rPr lang="ru-RU" smtClean="0"/>
            <a:t>Социальное партнерство в наставничестве открывает значительные возможности для образовательных организаций. Оно не только обогащает учебный процесс, но и создает надежную сеть поддержки для всех участников – наставников, наставляемых и самих образовательных учреждений. Такие подходы способствуют созданию более гибкой и ответственной образовательной среды, в которой молодые люди могут развиваться и достигать успеха.</a:t>
          </a:r>
          <a:endParaRPr lang="ru-RU"/>
        </a:p>
      </dgm:t>
    </dgm:pt>
    <dgm:pt modelId="{6E839567-27B2-4208-A2DF-E34A459C7758}" type="parTrans" cxnId="{83ABD2C7-4FA8-4EEA-BBA6-A31A1B34D464}">
      <dgm:prSet/>
      <dgm:spPr/>
      <dgm:t>
        <a:bodyPr/>
        <a:lstStyle/>
        <a:p>
          <a:endParaRPr lang="ru-RU"/>
        </a:p>
      </dgm:t>
    </dgm:pt>
    <dgm:pt modelId="{C6014A4D-F5B3-4C72-A6DD-E0E606343806}" type="sibTrans" cxnId="{83ABD2C7-4FA8-4EEA-BBA6-A31A1B34D464}">
      <dgm:prSet/>
      <dgm:spPr/>
      <dgm:t>
        <a:bodyPr/>
        <a:lstStyle/>
        <a:p>
          <a:endParaRPr lang="ru-RU"/>
        </a:p>
      </dgm:t>
    </dgm:pt>
    <dgm:pt modelId="{2545AA34-665E-40D9-858F-CC8D40626C1A}" type="pres">
      <dgm:prSet presAssocID="{3B4039F1-732B-405D-B40C-194391E451AE}" presName="linear" presStyleCnt="0">
        <dgm:presLayoutVars>
          <dgm:animLvl val="lvl"/>
          <dgm:resizeHandles val="exact"/>
        </dgm:presLayoutVars>
      </dgm:prSet>
      <dgm:spPr/>
    </dgm:pt>
    <dgm:pt modelId="{447F81E3-78FD-44ED-8D8F-CE6524592611}" type="pres">
      <dgm:prSet presAssocID="{EADD1743-3596-494F-AFF6-1E6D4C007CE2}" presName="parentText" presStyleLbl="node1" presStyleIdx="0" presStyleCnt="1">
        <dgm:presLayoutVars>
          <dgm:chMax val="0"/>
          <dgm:bulletEnabled val="1"/>
        </dgm:presLayoutVars>
      </dgm:prSet>
      <dgm:spPr>
        <a:prstGeom prst="round2DiagRect">
          <a:avLst/>
        </a:prstGeom>
      </dgm:spPr>
    </dgm:pt>
  </dgm:ptLst>
  <dgm:cxnLst>
    <dgm:cxn modelId="{83ABD2C7-4FA8-4EEA-BBA6-A31A1B34D464}" srcId="{3B4039F1-732B-405D-B40C-194391E451AE}" destId="{EADD1743-3596-494F-AFF6-1E6D4C007CE2}" srcOrd="0" destOrd="0" parTransId="{6E839567-27B2-4208-A2DF-E34A459C7758}" sibTransId="{C6014A4D-F5B3-4C72-A6DD-E0E606343806}"/>
    <dgm:cxn modelId="{F991FF5A-93E8-4161-8342-BC752ADB6D8F}" type="presOf" srcId="{3B4039F1-732B-405D-B40C-194391E451AE}" destId="{2545AA34-665E-40D9-858F-CC8D40626C1A}" srcOrd="0" destOrd="0" presId="urn:microsoft.com/office/officeart/2005/8/layout/vList2"/>
    <dgm:cxn modelId="{0C947B0A-0297-447D-BF1C-4E3B78ED7FDB}" type="presOf" srcId="{EADD1743-3596-494F-AFF6-1E6D4C007CE2}" destId="{447F81E3-78FD-44ED-8D8F-CE6524592611}" srcOrd="0" destOrd="0" presId="urn:microsoft.com/office/officeart/2005/8/layout/vList2"/>
    <dgm:cxn modelId="{A79CB331-A564-459F-936C-5BF97EF1548B}" type="presParOf" srcId="{2545AA34-665E-40D9-858F-CC8D40626C1A}" destId="{447F81E3-78FD-44ED-8D8F-CE65245926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9C72C2-41DE-412B-BBBF-FB794DD2121B}" type="doc">
      <dgm:prSet loTypeId="urn:microsoft.com/office/officeart/2005/8/layout/vList6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78BC009-8124-4576-A592-54BE75645D62}">
      <dgm:prSet/>
      <dgm:spPr>
        <a:solidFill>
          <a:srgbClr val="FF0000"/>
        </a:solidFill>
      </dgm:spPr>
      <dgm:t>
        <a:bodyPr/>
        <a:lstStyle/>
        <a:p>
          <a:pPr algn="l" rtl="0"/>
          <a:r>
            <a:rPr lang="ru-RU" dirty="0" err="1" smtClean="0"/>
            <a:t>Split</a:t>
          </a:r>
          <a:r>
            <a:rPr lang="ru-RU" dirty="0" smtClean="0"/>
            <a:t> — расщепленный:</a:t>
          </a:r>
          <a:endParaRPr lang="ru-RU" dirty="0"/>
        </a:p>
      </dgm:t>
    </dgm:pt>
    <dgm:pt modelId="{F9DE8AC2-B808-4CA1-A103-B1D43EB26604}" type="parTrans" cxnId="{84F5A533-AF64-407F-8EC7-82392108B9C3}">
      <dgm:prSet/>
      <dgm:spPr/>
      <dgm:t>
        <a:bodyPr/>
        <a:lstStyle/>
        <a:p>
          <a:endParaRPr lang="ru-RU"/>
        </a:p>
      </dgm:t>
    </dgm:pt>
    <dgm:pt modelId="{0C000195-A2B4-4B3B-BB64-E98F3C1ADAE9}" type="sibTrans" cxnId="{84F5A533-AF64-407F-8EC7-82392108B9C3}">
      <dgm:prSet/>
      <dgm:spPr/>
      <dgm:t>
        <a:bodyPr/>
        <a:lstStyle/>
        <a:p>
          <a:endParaRPr lang="ru-RU"/>
        </a:p>
      </dgm:t>
    </dgm:pt>
    <dgm:pt modelId="{BA7C00FC-52B7-4198-8DC8-A5181158338F}">
      <dgm:prSet/>
      <dgm:spPr>
        <a:solidFill>
          <a:srgbClr val="FF0000"/>
        </a:solidFill>
      </dgm:spPr>
      <dgm:t>
        <a:bodyPr/>
        <a:lstStyle/>
        <a:p>
          <a:pPr rtl="0"/>
          <a:r>
            <a:rPr lang="ru-RU" dirty="0" smtClean="0"/>
            <a:t>привычные схемы и шаблоны больше не работают, а горизонт планирования короткий.</a:t>
          </a:r>
          <a:br>
            <a:rPr lang="ru-RU" dirty="0" smtClean="0"/>
          </a:br>
          <a:endParaRPr lang="ru-RU" dirty="0"/>
        </a:p>
      </dgm:t>
    </dgm:pt>
    <dgm:pt modelId="{A8E381EC-8305-4FAA-95AE-B55B9D2B8E7E}" type="parTrans" cxnId="{1974D82F-7C33-49DA-AA3E-8A998324827A}">
      <dgm:prSet/>
      <dgm:spPr/>
      <dgm:t>
        <a:bodyPr/>
        <a:lstStyle/>
        <a:p>
          <a:endParaRPr lang="ru-RU"/>
        </a:p>
      </dgm:t>
    </dgm:pt>
    <dgm:pt modelId="{CE697E59-BC62-44C0-A585-BFA77F0AD81B}" type="sibTrans" cxnId="{1974D82F-7C33-49DA-AA3E-8A998324827A}">
      <dgm:prSet/>
      <dgm:spPr/>
      <dgm:t>
        <a:bodyPr/>
        <a:lstStyle/>
        <a:p>
          <a:endParaRPr lang="ru-RU"/>
        </a:p>
      </dgm:t>
    </dgm:pt>
    <dgm:pt modelId="{E51260A5-3E38-4AA7-93E4-0A255C2072AB}">
      <dgm:prSet/>
      <dgm:spPr/>
      <dgm:t>
        <a:bodyPr/>
        <a:lstStyle/>
        <a:p>
          <a:pPr algn="l" rtl="0"/>
          <a:r>
            <a:rPr lang="ru-RU" dirty="0" err="1" smtClean="0"/>
            <a:t>Horrible</a:t>
          </a:r>
          <a:r>
            <a:rPr lang="ru-RU" dirty="0" smtClean="0"/>
            <a:t> — ужасный:</a:t>
          </a:r>
          <a:endParaRPr lang="ru-RU" dirty="0"/>
        </a:p>
      </dgm:t>
    </dgm:pt>
    <dgm:pt modelId="{995614B4-4CC0-4348-8D8D-3605E877E63A}" type="parTrans" cxnId="{BDFE2473-DCDC-4486-8756-03AA483AFECD}">
      <dgm:prSet/>
      <dgm:spPr/>
      <dgm:t>
        <a:bodyPr/>
        <a:lstStyle/>
        <a:p>
          <a:endParaRPr lang="ru-RU"/>
        </a:p>
      </dgm:t>
    </dgm:pt>
    <dgm:pt modelId="{3D73804B-600C-44C0-AFD6-7AF60BE8BB37}" type="sibTrans" cxnId="{BDFE2473-DCDC-4486-8756-03AA483AFECD}">
      <dgm:prSet/>
      <dgm:spPr/>
      <dgm:t>
        <a:bodyPr/>
        <a:lstStyle/>
        <a:p>
          <a:endParaRPr lang="ru-RU"/>
        </a:p>
      </dgm:t>
    </dgm:pt>
    <dgm:pt modelId="{0FA42AC0-FB27-4548-A3A0-00B544CDBE38}">
      <dgm:prSet/>
      <dgm:spPr/>
      <dgm:t>
        <a:bodyPr/>
        <a:lstStyle/>
        <a:p>
          <a:pPr rtl="0"/>
          <a:r>
            <a:rPr lang="ru-RU" dirty="0" smtClean="0"/>
            <a:t>людей постоянно сопровождает чувство тревожности, которое мешает принимать верные решения оперативно.</a:t>
          </a:r>
          <a:br>
            <a:rPr lang="ru-RU" dirty="0" smtClean="0"/>
          </a:br>
          <a:endParaRPr lang="ru-RU" dirty="0"/>
        </a:p>
      </dgm:t>
    </dgm:pt>
    <dgm:pt modelId="{B159F911-8168-4285-8BBF-B9DC2CD5385D}" type="parTrans" cxnId="{7046FC99-3155-472D-80C7-01071019682C}">
      <dgm:prSet/>
      <dgm:spPr/>
      <dgm:t>
        <a:bodyPr/>
        <a:lstStyle/>
        <a:p>
          <a:endParaRPr lang="ru-RU"/>
        </a:p>
      </dgm:t>
    </dgm:pt>
    <dgm:pt modelId="{709B4F38-C7B2-466B-9717-EC38CE9E1AE4}" type="sibTrans" cxnId="{7046FC99-3155-472D-80C7-01071019682C}">
      <dgm:prSet/>
      <dgm:spPr/>
      <dgm:t>
        <a:bodyPr/>
        <a:lstStyle/>
        <a:p>
          <a:endParaRPr lang="ru-RU"/>
        </a:p>
      </dgm:t>
    </dgm:pt>
    <dgm:pt modelId="{4C4CFE4B-B7F6-4185-B1C7-A30D723D9597}">
      <dgm:prSet/>
      <dgm:spPr>
        <a:solidFill>
          <a:srgbClr val="7030A0"/>
        </a:solidFill>
      </dgm:spPr>
      <dgm:t>
        <a:bodyPr/>
        <a:lstStyle/>
        <a:p>
          <a:pPr algn="l" rtl="0"/>
          <a:r>
            <a:rPr lang="ru-RU" dirty="0" err="1" smtClean="0"/>
            <a:t>Inconceivable</a:t>
          </a:r>
          <a:r>
            <a:rPr lang="ru-RU" dirty="0" smtClean="0"/>
            <a:t> — невообразимый:</a:t>
          </a:r>
          <a:endParaRPr lang="ru-RU" dirty="0"/>
        </a:p>
      </dgm:t>
    </dgm:pt>
    <dgm:pt modelId="{D308A464-62D7-4108-8068-6CE6B2B37931}" type="parTrans" cxnId="{29147666-CC67-49E4-8413-A003FC8623CE}">
      <dgm:prSet/>
      <dgm:spPr/>
      <dgm:t>
        <a:bodyPr/>
        <a:lstStyle/>
        <a:p>
          <a:endParaRPr lang="ru-RU"/>
        </a:p>
      </dgm:t>
    </dgm:pt>
    <dgm:pt modelId="{0AC70AE2-ED41-46EF-8D4D-6B79CB1FCC77}" type="sibTrans" cxnId="{29147666-CC67-49E4-8413-A003FC8623CE}">
      <dgm:prSet/>
      <dgm:spPr/>
      <dgm:t>
        <a:bodyPr/>
        <a:lstStyle/>
        <a:p>
          <a:endParaRPr lang="ru-RU"/>
        </a:p>
      </dgm:t>
    </dgm:pt>
    <dgm:pt modelId="{74CE194F-A326-4FA6-8FEA-5F5143DB7E38}">
      <dgm:prSet/>
      <dgm:spPr>
        <a:solidFill>
          <a:srgbClr val="7030A0"/>
        </a:solidFill>
      </dgm:spPr>
      <dgm:t>
        <a:bodyPr/>
        <a:lstStyle/>
        <a:p>
          <a:pPr rtl="0"/>
          <a:r>
            <a:rPr lang="ru-RU" dirty="0" smtClean="0">
              <a:solidFill>
                <a:schemeClr val="bg1"/>
              </a:solidFill>
            </a:rPr>
            <a:t>нет уверенности, что решение приведет к какому-либо результату, строить прогнозы сложно, а иногда даже бессмысленно.</a:t>
          </a:r>
          <a:br>
            <a:rPr lang="ru-RU" dirty="0" smtClean="0">
              <a:solidFill>
                <a:schemeClr val="bg1"/>
              </a:solidFill>
            </a:rPr>
          </a:br>
          <a:endParaRPr lang="ru-RU" dirty="0">
            <a:solidFill>
              <a:schemeClr val="bg1"/>
            </a:solidFill>
          </a:endParaRPr>
        </a:p>
      </dgm:t>
    </dgm:pt>
    <dgm:pt modelId="{19F2346C-A7F5-40F2-B242-85D69545BB02}" type="parTrans" cxnId="{CA289828-43F4-4925-B00C-BF23741F28FC}">
      <dgm:prSet/>
      <dgm:spPr/>
      <dgm:t>
        <a:bodyPr/>
        <a:lstStyle/>
        <a:p>
          <a:endParaRPr lang="ru-RU"/>
        </a:p>
      </dgm:t>
    </dgm:pt>
    <dgm:pt modelId="{453DBB34-D70A-4FA7-BFFE-F850996C16A4}" type="sibTrans" cxnId="{CA289828-43F4-4925-B00C-BF23741F28FC}">
      <dgm:prSet/>
      <dgm:spPr/>
      <dgm:t>
        <a:bodyPr/>
        <a:lstStyle/>
        <a:p>
          <a:endParaRPr lang="ru-RU"/>
        </a:p>
      </dgm:t>
    </dgm:pt>
    <dgm:pt modelId="{A3F1842A-ECE9-4394-877C-D57E8FF0FCA4}">
      <dgm:prSet/>
      <dgm:spPr/>
      <dgm:t>
        <a:bodyPr/>
        <a:lstStyle/>
        <a:p>
          <a:pPr algn="l" rtl="0"/>
          <a:r>
            <a:rPr lang="ru-RU" dirty="0" err="1" smtClean="0"/>
            <a:t>Vicious</a:t>
          </a:r>
          <a:r>
            <a:rPr lang="ru-RU" dirty="0" smtClean="0"/>
            <a:t> — беспощадный:</a:t>
          </a:r>
          <a:endParaRPr lang="ru-RU" dirty="0"/>
        </a:p>
      </dgm:t>
    </dgm:pt>
    <dgm:pt modelId="{1D3DF895-F454-4844-B879-E0AAB00B795D}" type="parTrans" cxnId="{A4B6A1A9-1BEF-4CF4-A3FA-BF67DF455836}">
      <dgm:prSet/>
      <dgm:spPr/>
      <dgm:t>
        <a:bodyPr/>
        <a:lstStyle/>
        <a:p>
          <a:endParaRPr lang="ru-RU"/>
        </a:p>
      </dgm:t>
    </dgm:pt>
    <dgm:pt modelId="{4750DF45-01CA-4A2E-9DE6-6080F4B9DC54}" type="sibTrans" cxnId="{A4B6A1A9-1BEF-4CF4-A3FA-BF67DF455836}">
      <dgm:prSet/>
      <dgm:spPr/>
      <dgm:t>
        <a:bodyPr/>
        <a:lstStyle/>
        <a:p>
          <a:endParaRPr lang="ru-RU"/>
        </a:p>
      </dgm:t>
    </dgm:pt>
    <dgm:pt modelId="{54AE585A-F81E-4EDE-8CFE-5A619286FE12}">
      <dgm:prSet/>
      <dgm:spPr/>
      <dgm:t>
        <a:bodyPr/>
        <a:lstStyle/>
        <a:p>
          <a:pPr rtl="0"/>
          <a:r>
            <a:rPr lang="ru-RU" dirty="0" smtClean="0"/>
            <a:t>невозможно до конца понять происходящие события, но после кризиса мир изменится, и наступит новый этап развития.</a:t>
          </a:r>
          <a:br>
            <a:rPr lang="ru-RU" dirty="0" smtClean="0"/>
          </a:br>
          <a:endParaRPr lang="ru-RU" dirty="0"/>
        </a:p>
      </dgm:t>
    </dgm:pt>
    <dgm:pt modelId="{043DBF78-CA6E-47DE-941B-A49625F00BC2}" type="parTrans" cxnId="{BAFCA8B7-7CED-41CB-8322-A3B93EFD0B7E}">
      <dgm:prSet/>
      <dgm:spPr/>
      <dgm:t>
        <a:bodyPr/>
        <a:lstStyle/>
        <a:p>
          <a:endParaRPr lang="ru-RU"/>
        </a:p>
      </dgm:t>
    </dgm:pt>
    <dgm:pt modelId="{22F32E9A-FA1F-465D-B668-097F20A9EF8E}" type="sibTrans" cxnId="{BAFCA8B7-7CED-41CB-8322-A3B93EFD0B7E}">
      <dgm:prSet/>
      <dgm:spPr/>
      <dgm:t>
        <a:bodyPr/>
        <a:lstStyle/>
        <a:p>
          <a:endParaRPr lang="ru-RU"/>
        </a:p>
      </dgm:t>
    </dgm:pt>
    <dgm:pt modelId="{BE7DE304-290D-45A1-9A9A-460792F54999}">
      <dgm:prSet/>
      <dgm:spPr/>
      <dgm:t>
        <a:bodyPr/>
        <a:lstStyle/>
        <a:p>
          <a:pPr algn="l" rtl="0"/>
          <a:r>
            <a:rPr lang="ru-RU" dirty="0" err="1" smtClean="0"/>
            <a:t>Arising</a:t>
          </a:r>
          <a:r>
            <a:rPr lang="ru-RU" dirty="0" smtClean="0"/>
            <a:t> — возрождающийся:</a:t>
          </a:r>
          <a:endParaRPr lang="ru-RU" dirty="0"/>
        </a:p>
      </dgm:t>
    </dgm:pt>
    <dgm:pt modelId="{E5A67345-3ECF-4818-91E7-5381678D4C6F}" type="parTrans" cxnId="{788762C6-8FF6-4B7D-AB41-638063228151}">
      <dgm:prSet/>
      <dgm:spPr/>
      <dgm:t>
        <a:bodyPr/>
        <a:lstStyle/>
        <a:p>
          <a:endParaRPr lang="ru-RU"/>
        </a:p>
      </dgm:t>
    </dgm:pt>
    <dgm:pt modelId="{50EDD357-78AA-4851-A9F0-9589AB9C3939}" type="sibTrans" cxnId="{788762C6-8FF6-4B7D-AB41-638063228151}">
      <dgm:prSet/>
      <dgm:spPr/>
      <dgm:t>
        <a:bodyPr/>
        <a:lstStyle/>
        <a:p>
          <a:endParaRPr lang="ru-RU"/>
        </a:p>
      </dgm:t>
    </dgm:pt>
    <dgm:pt modelId="{EC0F36C5-BC87-48DD-A0D7-390C79524927}">
      <dgm:prSet/>
      <dgm:spPr/>
      <dgm:t>
        <a:bodyPr/>
        <a:lstStyle/>
        <a:p>
          <a:pPr rtl="0"/>
          <a:r>
            <a:rPr lang="ru-RU" smtClean="0"/>
            <a:t>после </a:t>
          </a:r>
          <a:r>
            <a:rPr lang="ru-RU" dirty="0" smtClean="0"/>
            <a:t>кризиса рынок товаров и услуг меняется, поэтому востребованными будут те, кто первыми адаптируются к новым условиям.</a:t>
          </a:r>
          <a:br>
            <a:rPr lang="ru-RU" dirty="0" smtClean="0"/>
          </a:br>
          <a:endParaRPr lang="ru-RU" dirty="0"/>
        </a:p>
      </dgm:t>
    </dgm:pt>
    <dgm:pt modelId="{03A7037D-6497-477C-BF5E-9F792EB9CF35}" type="parTrans" cxnId="{2A60202E-6B90-491A-8232-BE16FFEBDFA9}">
      <dgm:prSet/>
      <dgm:spPr/>
      <dgm:t>
        <a:bodyPr/>
        <a:lstStyle/>
        <a:p>
          <a:endParaRPr lang="ru-RU"/>
        </a:p>
      </dgm:t>
    </dgm:pt>
    <dgm:pt modelId="{CE23B64F-A364-4C0F-8845-2856C54FF733}" type="sibTrans" cxnId="{2A60202E-6B90-491A-8232-BE16FFEBDFA9}">
      <dgm:prSet/>
      <dgm:spPr/>
      <dgm:t>
        <a:bodyPr/>
        <a:lstStyle/>
        <a:p>
          <a:endParaRPr lang="ru-RU"/>
        </a:p>
      </dgm:t>
    </dgm:pt>
    <dgm:pt modelId="{073F7DF8-0211-4268-BFEB-C1367D0358AE}" type="pres">
      <dgm:prSet presAssocID="{0B9C72C2-41DE-412B-BBBF-FB794DD2121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0B0634-8FC5-4033-9020-5DE79863D448}" type="pres">
      <dgm:prSet presAssocID="{678BC009-8124-4576-A592-54BE75645D62}" presName="linNode" presStyleCnt="0"/>
      <dgm:spPr/>
    </dgm:pt>
    <dgm:pt modelId="{97732792-DB4C-45D5-B8C9-44929D688BDE}" type="pres">
      <dgm:prSet presAssocID="{678BC009-8124-4576-A592-54BE75645D62}" presName="parent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19018-2D62-4C9C-9B2A-FA37713E4213}" type="pres">
      <dgm:prSet presAssocID="{678BC009-8124-4576-A592-54BE75645D62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AB92D-4E7E-4871-B52F-B97E7D46FB68}" type="pres">
      <dgm:prSet presAssocID="{0C000195-A2B4-4B3B-BB64-E98F3C1ADAE9}" presName="spacing" presStyleCnt="0"/>
      <dgm:spPr/>
    </dgm:pt>
    <dgm:pt modelId="{D6CD0246-4871-4EDB-8D3A-376EC6840B30}" type="pres">
      <dgm:prSet presAssocID="{E51260A5-3E38-4AA7-93E4-0A255C2072AB}" presName="linNode" presStyleCnt="0"/>
      <dgm:spPr/>
    </dgm:pt>
    <dgm:pt modelId="{B448005F-75D2-4716-9525-FE9A48D315B1}" type="pres">
      <dgm:prSet presAssocID="{E51260A5-3E38-4AA7-93E4-0A255C2072AB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72A5F-AA75-4645-9CE8-B6C5F325B18F}" type="pres">
      <dgm:prSet presAssocID="{E51260A5-3E38-4AA7-93E4-0A255C2072AB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9DF1B-A27A-4502-A8EE-859359D7B66D}" type="pres">
      <dgm:prSet presAssocID="{3D73804B-600C-44C0-AFD6-7AF60BE8BB37}" presName="spacing" presStyleCnt="0"/>
      <dgm:spPr/>
    </dgm:pt>
    <dgm:pt modelId="{A0FE09F1-2415-4C66-AD56-0B9C1A678660}" type="pres">
      <dgm:prSet presAssocID="{4C4CFE4B-B7F6-4185-B1C7-A30D723D9597}" presName="linNode" presStyleCnt="0"/>
      <dgm:spPr/>
    </dgm:pt>
    <dgm:pt modelId="{965001DC-5AF9-4BC5-9DE5-25846FBD44B8}" type="pres">
      <dgm:prSet presAssocID="{4C4CFE4B-B7F6-4185-B1C7-A30D723D9597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446DF-ABD3-4D75-8747-AAF45039652B}" type="pres">
      <dgm:prSet presAssocID="{4C4CFE4B-B7F6-4185-B1C7-A30D723D9597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F322B-4D8D-4B33-A8CB-1FA073421034}" type="pres">
      <dgm:prSet presAssocID="{0AC70AE2-ED41-46EF-8D4D-6B79CB1FCC77}" presName="spacing" presStyleCnt="0"/>
      <dgm:spPr/>
    </dgm:pt>
    <dgm:pt modelId="{9BFF3297-176E-4F30-8814-1FF53BB4627E}" type="pres">
      <dgm:prSet presAssocID="{A3F1842A-ECE9-4394-877C-D57E8FF0FCA4}" presName="linNode" presStyleCnt="0"/>
      <dgm:spPr/>
    </dgm:pt>
    <dgm:pt modelId="{384DF60F-7054-4623-B256-363D09C0D3EB}" type="pres">
      <dgm:prSet presAssocID="{A3F1842A-ECE9-4394-877C-D57E8FF0FCA4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1626D-A57D-43C7-B9C5-3EB0C8FE1D9D}" type="pres">
      <dgm:prSet presAssocID="{A3F1842A-ECE9-4394-877C-D57E8FF0FCA4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9B8C7-7B11-4D74-9130-35FE45C40CEE}" type="pres">
      <dgm:prSet presAssocID="{4750DF45-01CA-4A2E-9DE6-6080F4B9DC54}" presName="spacing" presStyleCnt="0"/>
      <dgm:spPr/>
    </dgm:pt>
    <dgm:pt modelId="{EF2E935A-FB95-43FA-8022-58D27FB6A397}" type="pres">
      <dgm:prSet presAssocID="{BE7DE304-290D-45A1-9A9A-460792F54999}" presName="linNode" presStyleCnt="0"/>
      <dgm:spPr/>
    </dgm:pt>
    <dgm:pt modelId="{E3690191-62AA-4053-8609-3A0F67138CC9}" type="pres">
      <dgm:prSet presAssocID="{BE7DE304-290D-45A1-9A9A-460792F54999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85E1F7-5DC3-48F7-8AAE-F2E276CE279A}" type="pres">
      <dgm:prSet presAssocID="{BE7DE304-290D-45A1-9A9A-460792F54999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9C19D0-DD9B-481C-BE6A-DE9208D9D0F4}" type="presOf" srcId="{678BC009-8124-4576-A592-54BE75645D62}" destId="{97732792-DB4C-45D5-B8C9-44929D688BDE}" srcOrd="0" destOrd="0" presId="urn:microsoft.com/office/officeart/2005/8/layout/vList6"/>
    <dgm:cxn modelId="{2DE5EB6D-F519-4288-B91B-9ADA8312A020}" type="presOf" srcId="{0B9C72C2-41DE-412B-BBBF-FB794DD2121B}" destId="{073F7DF8-0211-4268-BFEB-C1367D0358AE}" srcOrd="0" destOrd="0" presId="urn:microsoft.com/office/officeart/2005/8/layout/vList6"/>
    <dgm:cxn modelId="{A4B6A1A9-1BEF-4CF4-A3FA-BF67DF455836}" srcId="{0B9C72C2-41DE-412B-BBBF-FB794DD2121B}" destId="{A3F1842A-ECE9-4394-877C-D57E8FF0FCA4}" srcOrd="3" destOrd="0" parTransId="{1D3DF895-F454-4844-B879-E0AAB00B795D}" sibTransId="{4750DF45-01CA-4A2E-9DE6-6080F4B9DC54}"/>
    <dgm:cxn modelId="{3462F6BB-DB5F-42DE-AB0F-61B96A6325C4}" type="presOf" srcId="{BE7DE304-290D-45A1-9A9A-460792F54999}" destId="{E3690191-62AA-4053-8609-3A0F67138CC9}" srcOrd="0" destOrd="0" presId="urn:microsoft.com/office/officeart/2005/8/layout/vList6"/>
    <dgm:cxn modelId="{27E57E0C-181E-4F66-8537-7435D868BE77}" type="presOf" srcId="{54AE585A-F81E-4EDE-8CFE-5A619286FE12}" destId="{3971626D-A57D-43C7-B9C5-3EB0C8FE1D9D}" srcOrd="0" destOrd="0" presId="urn:microsoft.com/office/officeart/2005/8/layout/vList6"/>
    <dgm:cxn modelId="{F8EE6495-54DC-4FD5-B07B-03AD1E7C8D36}" type="presOf" srcId="{74CE194F-A326-4FA6-8FEA-5F5143DB7E38}" destId="{A66446DF-ABD3-4D75-8747-AAF45039652B}" srcOrd="0" destOrd="0" presId="urn:microsoft.com/office/officeart/2005/8/layout/vList6"/>
    <dgm:cxn modelId="{2A60202E-6B90-491A-8232-BE16FFEBDFA9}" srcId="{BE7DE304-290D-45A1-9A9A-460792F54999}" destId="{EC0F36C5-BC87-48DD-A0D7-390C79524927}" srcOrd="0" destOrd="0" parTransId="{03A7037D-6497-477C-BF5E-9F792EB9CF35}" sibTransId="{CE23B64F-A364-4C0F-8845-2856C54FF733}"/>
    <dgm:cxn modelId="{29147666-CC67-49E4-8413-A003FC8623CE}" srcId="{0B9C72C2-41DE-412B-BBBF-FB794DD2121B}" destId="{4C4CFE4B-B7F6-4185-B1C7-A30D723D9597}" srcOrd="2" destOrd="0" parTransId="{D308A464-62D7-4108-8068-6CE6B2B37931}" sibTransId="{0AC70AE2-ED41-46EF-8D4D-6B79CB1FCC77}"/>
    <dgm:cxn modelId="{7046FC99-3155-472D-80C7-01071019682C}" srcId="{E51260A5-3E38-4AA7-93E4-0A255C2072AB}" destId="{0FA42AC0-FB27-4548-A3A0-00B544CDBE38}" srcOrd="0" destOrd="0" parTransId="{B159F911-8168-4285-8BBF-B9DC2CD5385D}" sibTransId="{709B4F38-C7B2-466B-9717-EC38CE9E1AE4}"/>
    <dgm:cxn modelId="{D478C911-CE06-439A-80CF-EACB05ADAEEB}" type="presOf" srcId="{EC0F36C5-BC87-48DD-A0D7-390C79524927}" destId="{9685E1F7-5DC3-48F7-8AAE-F2E276CE279A}" srcOrd="0" destOrd="0" presId="urn:microsoft.com/office/officeart/2005/8/layout/vList6"/>
    <dgm:cxn modelId="{BDFE2473-DCDC-4486-8756-03AA483AFECD}" srcId="{0B9C72C2-41DE-412B-BBBF-FB794DD2121B}" destId="{E51260A5-3E38-4AA7-93E4-0A255C2072AB}" srcOrd="1" destOrd="0" parTransId="{995614B4-4CC0-4348-8D8D-3605E877E63A}" sibTransId="{3D73804B-600C-44C0-AFD6-7AF60BE8BB37}"/>
    <dgm:cxn modelId="{1974D82F-7C33-49DA-AA3E-8A998324827A}" srcId="{678BC009-8124-4576-A592-54BE75645D62}" destId="{BA7C00FC-52B7-4198-8DC8-A5181158338F}" srcOrd="0" destOrd="0" parTransId="{A8E381EC-8305-4FAA-95AE-B55B9D2B8E7E}" sibTransId="{CE697E59-BC62-44C0-A585-BFA77F0AD81B}"/>
    <dgm:cxn modelId="{CA289828-43F4-4925-B00C-BF23741F28FC}" srcId="{4C4CFE4B-B7F6-4185-B1C7-A30D723D9597}" destId="{74CE194F-A326-4FA6-8FEA-5F5143DB7E38}" srcOrd="0" destOrd="0" parTransId="{19F2346C-A7F5-40F2-B242-85D69545BB02}" sibTransId="{453DBB34-D70A-4FA7-BFFE-F850996C16A4}"/>
    <dgm:cxn modelId="{BAFCA8B7-7CED-41CB-8322-A3B93EFD0B7E}" srcId="{A3F1842A-ECE9-4394-877C-D57E8FF0FCA4}" destId="{54AE585A-F81E-4EDE-8CFE-5A619286FE12}" srcOrd="0" destOrd="0" parTransId="{043DBF78-CA6E-47DE-941B-A49625F00BC2}" sibTransId="{22F32E9A-FA1F-465D-B668-097F20A9EF8E}"/>
    <dgm:cxn modelId="{F348FFE7-587E-47C5-B388-A04BA760FDCE}" type="presOf" srcId="{A3F1842A-ECE9-4394-877C-D57E8FF0FCA4}" destId="{384DF60F-7054-4623-B256-363D09C0D3EB}" srcOrd="0" destOrd="0" presId="urn:microsoft.com/office/officeart/2005/8/layout/vList6"/>
    <dgm:cxn modelId="{84F5A533-AF64-407F-8EC7-82392108B9C3}" srcId="{0B9C72C2-41DE-412B-BBBF-FB794DD2121B}" destId="{678BC009-8124-4576-A592-54BE75645D62}" srcOrd="0" destOrd="0" parTransId="{F9DE8AC2-B808-4CA1-A103-B1D43EB26604}" sibTransId="{0C000195-A2B4-4B3B-BB64-E98F3C1ADAE9}"/>
    <dgm:cxn modelId="{E27D12B5-A188-405A-B9A3-472C5EBE84B5}" type="presOf" srcId="{4C4CFE4B-B7F6-4185-B1C7-A30D723D9597}" destId="{965001DC-5AF9-4BC5-9DE5-25846FBD44B8}" srcOrd="0" destOrd="0" presId="urn:microsoft.com/office/officeart/2005/8/layout/vList6"/>
    <dgm:cxn modelId="{788762C6-8FF6-4B7D-AB41-638063228151}" srcId="{0B9C72C2-41DE-412B-BBBF-FB794DD2121B}" destId="{BE7DE304-290D-45A1-9A9A-460792F54999}" srcOrd="4" destOrd="0" parTransId="{E5A67345-3ECF-4818-91E7-5381678D4C6F}" sibTransId="{50EDD357-78AA-4851-A9F0-9589AB9C3939}"/>
    <dgm:cxn modelId="{50A62562-F410-4AB6-9D0F-DAAF3FE413D8}" type="presOf" srcId="{E51260A5-3E38-4AA7-93E4-0A255C2072AB}" destId="{B448005F-75D2-4716-9525-FE9A48D315B1}" srcOrd="0" destOrd="0" presId="urn:microsoft.com/office/officeart/2005/8/layout/vList6"/>
    <dgm:cxn modelId="{667730A7-6544-4279-92EA-7633968BCA28}" type="presOf" srcId="{0FA42AC0-FB27-4548-A3A0-00B544CDBE38}" destId="{62272A5F-AA75-4645-9CE8-B6C5F325B18F}" srcOrd="0" destOrd="0" presId="urn:microsoft.com/office/officeart/2005/8/layout/vList6"/>
    <dgm:cxn modelId="{A5A0250E-FA6F-4C68-A7BA-A0012670F244}" type="presOf" srcId="{BA7C00FC-52B7-4198-8DC8-A5181158338F}" destId="{66D19018-2D62-4C9C-9B2A-FA37713E4213}" srcOrd="0" destOrd="0" presId="urn:microsoft.com/office/officeart/2005/8/layout/vList6"/>
    <dgm:cxn modelId="{409BA1BE-103C-49C2-BC24-17727B35A3D7}" type="presParOf" srcId="{073F7DF8-0211-4268-BFEB-C1367D0358AE}" destId="{E50B0634-8FC5-4033-9020-5DE79863D448}" srcOrd="0" destOrd="0" presId="urn:microsoft.com/office/officeart/2005/8/layout/vList6"/>
    <dgm:cxn modelId="{AA0AB3EF-C034-4374-8D12-D27FB277B42E}" type="presParOf" srcId="{E50B0634-8FC5-4033-9020-5DE79863D448}" destId="{97732792-DB4C-45D5-B8C9-44929D688BDE}" srcOrd="0" destOrd="0" presId="urn:microsoft.com/office/officeart/2005/8/layout/vList6"/>
    <dgm:cxn modelId="{523D7ED9-94ED-4974-BDA9-5141FC80A46C}" type="presParOf" srcId="{E50B0634-8FC5-4033-9020-5DE79863D448}" destId="{66D19018-2D62-4C9C-9B2A-FA37713E4213}" srcOrd="1" destOrd="0" presId="urn:microsoft.com/office/officeart/2005/8/layout/vList6"/>
    <dgm:cxn modelId="{67CC9F6B-68BA-4B52-93DB-3F300D446A46}" type="presParOf" srcId="{073F7DF8-0211-4268-BFEB-C1367D0358AE}" destId="{F5CAB92D-4E7E-4871-B52F-B97E7D46FB68}" srcOrd="1" destOrd="0" presId="urn:microsoft.com/office/officeart/2005/8/layout/vList6"/>
    <dgm:cxn modelId="{8558BD6C-4121-419E-B787-C29973465ED7}" type="presParOf" srcId="{073F7DF8-0211-4268-BFEB-C1367D0358AE}" destId="{D6CD0246-4871-4EDB-8D3A-376EC6840B30}" srcOrd="2" destOrd="0" presId="urn:microsoft.com/office/officeart/2005/8/layout/vList6"/>
    <dgm:cxn modelId="{7DD90B27-72CC-49C1-8313-78B64A0CBFA0}" type="presParOf" srcId="{D6CD0246-4871-4EDB-8D3A-376EC6840B30}" destId="{B448005F-75D2-4716-9525-FE9A48D315B1}" srcOrd="0" destOrd="0" presId="urn:microsoft.com/office/officeart/2005/8/layout/vList6"/>
    <dgm:cxn modelId="{4486F9F0-5AC1-4C15-88D8-E6F48B800F2D}" type="presParOf" srcId="{D6CD0246-4871-4EDB-8D3A-376EC6840B30}" destId="{62272A5F-AA75-4645-9CE8-B6C5F325B18F}" srcOrd="1" destOrd="0" presId="urn:microsoft.com/office/officeart/2005/8/layout/vList6"/>
    <dgm:cxn modelId="{43A62AF8-6790-4632-9D03-66EDD51B295B}" type="presParOf" srcId="{073F7DF8-0211-4268-BFEB-C1367D0358AE}" destId="{BE29DF1B-A27A-4502-A8EE-859359D7B66D}" srcOrd="3" destOrd="0" presId="urn:microsoft.com/office/officeart/2005/8/layout/vList6"/>
    <dgm:cxn modelId="{4644E200-148F-4236-9612-11CBFAA6DE3C}" type="presParOf" srcId="{073F7DF8-0211-4268-BFEB-C1367D0358AE}" destId="{A0FE09F1-2415-4C66-AD56-0B9C1A678660}" srcOrd="4" destOrd="0" presId="urn:microsoft.com/office/officeart/2005/8/layout/vList6"/>
    <dgm:cxn modelId="{E89DDADB-A750-4591-8A3C-3874F2E2A400}" type="presParOf" srcId="{A0FE09F1-2415-4C66-AD56-0B9C1A678660}" destId="{965001DC-5AF9-4BC5-9DE5-25846FBD44B8}" srcOrd="0" destOrd="0" presId="urn:microsoft.com/office/officeart/2005/8/layout/vList6"/>
    <dgm:cxn modelId="{5BA585E4-00BE-49FB-9890-EFCF7CC44CD0}" type="presParOf" srcId="{A0FE09F1-2415-4C66-AD56-0B9C1A678660}" destId="{A66446DF-ABD3-4D75-8747-AAF45039652B}" srcOrd="1" destOrd="0" presId="urn:microsoft.com/office/officeart/2005/8/layout/vList6"/>
    <dgm:cxn modelId="{075678ED-5922-40CF-BCF1-75D7CAAC6FC6}" type="presParOf" srcId="{073F7DF8-0211-4268-BFEB-C1367D0358AE}" destId="{531F322B-4D8D-4B33-A8CB-1FA073421034}" srcOrd="5" destOrd="0" presId="urn:microsoft.com/office/officeart/2005/8/layout/vList6"/>
    <dgm:cxn modelId="{2F78999A-DEF4-47C4-9DD9-07683BCAB927}" type="presParOf" srcId="{073F7DF8-0211-4268-BFEB-C1367D0358AE}" destId="{9BFF3297-176E-4F30-8814-1FF53BB4627E}" srcOrd="6" destOrd="0" presId="urn:microsoft.com/office/officeart/2005/8/layout/vList6"/>
    <dgm:cxn modelId="{E5DB82F9-3C3C-4B7D-8E9B-2FABC2C8F5B3}" type="presParOf" srcId="{9BFF3297-176E-4F30-8814-1FF53BB4627E}" destId="{384DF60F-7054-4623-B256-363D09C0D3EB}" srcOrd="0" destOrd="0" presId="urn:microsoft.com/office/officeart/2005/8/layout/vList6"/>
    <dgm:cxn modelId="{CECE64D8-F232-46C5-A48E-E59BE49DA5AF}" type="presParOf" srcId="{9BFF3297-176E-4F30-8814-1FF53BB4627E}" destId="{3971626D-A57D-43C7-B9C5-3EB0C8FE1D9D}" srcOrd="1" destOrd="0" presId="urn:microsoft.com/office/officeart/2005/8/layout/vList6"/>
    <dgm:cxn modelId="{B5806121-F659-4422-AA6E-6411971FD82C}" type="presParOf" srcId="{073F7DF8-0211-4268-BFEB-C1367D0358AE}" destId="{CFC9B8C7-7B11-4D74-9130-35FE45C40CEE}" srcOrd="7" destOrd="0" presId="urn:microsoft.com/office/officeart/2005/8/layout/vList6"/>
    <dgm:cxn modelId="{C5992B38-62DC-4312-9506-3B48D9132010}" type="presParOf" srcId="{073F7DF8-0211-4268-BFEB-C1367D0358AE}" destId="{EF2E935A-FB95-43FA-8022-58D27FB6A397}" srcOrd="8" destOrd="0" presId="urn:microsoft.com/office/officeart/2005/8/layout/vList6"/>
    <dgm:cxn modelId="{4DD0B2E5-F880-4930-ABCB-C83261BDB3CC}" type="presParOf" srcId="{EF2E935A-FB95-43FA-8022-58D27FB6A397}" destId="{E3690191-62AA-4053-8609-3A0F67138CC9}" srcOrd="0" destOrd="0" presId="urn:microsoft.com/office/officeart/2005/8/layout/vList6"/>
    <dgm:cxn modelId="{9F1B84B9-5FDD-4025-9B72-39DE987FF174}" type="presParOf" srcId="{EF2E935A-FB95-43FA-8022-58D27FB6A397}" destId="{9685E1F7-5DC3-48F7-8AAE-F2E276CE279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F15332-9D8A-4089-B04C-AB54E4AD4F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75F784-234B-4578-A629-81F5D29951E7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pPr rtl="0"/>
          <a:r>
            <a:rPr lang="ru-RU" smtClean="0"/>
            <a:t>В нашем быстро меняющемся мире, где новые технологии и подходы становятся неотъемлемой частью нашей жизни, наставничество приобретает особое значение как в образовательной, так и в профессиональной сферах.</a:t>
          </a:r>
          <a:endParaRPr lang="ru-RU"/>
        </a:p>
      </dgm:t>
    </dgm:pt>
    <dgm:pt modelId="{F8B57FE3-BCBC-4A0D-AE11-EE51BE923F8A}" type="parTrans" cxnId="{84BE0434-DF01-4CB5-9F08-FEBC9CE2C1BA}">
      <dgm:prSet/>
      <dgm:spPr/>
      <dgm:t>
        <a:bodyPr/>
        <a:lstStyle/>
        <a:p>
          <a:endParaRPr lang="ru-RU"/>
        </a:p>
      </dgm:t>
    </dgm:pt>
    <dgm:pt modelId="{486AA6FB-48CD-463E-A42D-740350198D31}" type="sibTrans" cxnId="{84BE0434-DF01-4CB5-9F08-FEBC9CE2C1BA}">
      <dgm:prSet/>
      <dgm:spPr/>
      <dgm:t>
        <a:bodyPr/>
        <a:lstStyle/>
        <a:p>
          <a:endParaRPr lang="ru-RU"/>
        </a:p>
      </dgm:t>
    </dgm:pt>
    <dgm:pt modelId="{54F871F5-82C9-412F-BB0B-C88C6C2FCF49}" type="pres">
      <dgm:prSet presAssocID="{74F15332-9D8A-4089-B04C-AB54E4AD4FF1}" presName="Name0" presStyleCnt="0">
        <dgm:presLayoutVars>
          <dgm:dir/>
          <dgm:resizeHandles val="exact"/>
        </dgm:presLayoutVars>
      </dgm:prSet>
      <dgm:spPr/>
    </dgm:pt>
    <dgm:pt modelId="{7C3C90A7-9B49-4E93-BF8E-D6A5431A49B8}" type="pres">
      <dgm:prSet presAssocID="{A975F784-234B-4578-A629-81F5D29951E7}" presName="node" presStyleLbl="node1" presStyleIdx="0" presStyleCnt="1">
        <dgm:presLayoutVars>
          <dgm:bulletEnabled val="1"/>
        </dgm:presLayoutVars>
      </dgm:prSet>
      <dgm:spPr>
        <a:prstGeom prst="round2DiagRect">
          <a:avLst/>
        </a:prstGeom>
      </dgm:spPr>
    </dgm:pt>
  </dgm:ptLst>
  <dgm:cxnLst>
    <dgm:cxn modelId="{034EF4D4-B043-4347-9AE6-133EA9EC4AC7}" type="presOf" srcId="{74F15332-9D8A-4089-B04C-AB54E4AD4FF1}" destId="{54F871F5-82C9-412F-BB0B-C88C6C2FCF49}" srcOrd="0" destOrd="0" presId="urn:microsoft.com/office/officeart/2005/8/layout/process1"/>
    <dgm:cxn modelId="{0E4762A4-DC1B-4BAB-A0D5-AFEB82087DBE}" type="presOf" srcId="{A975F784-234B-4578-A629-81F5D29951E7}" destId="{7C3C90A7-9B49-4E93-BF8E-D6A5431A49B8}" srcOrd="0" destOrd="0" presId="urn:microsoft.com/office/officeart/2005/8/layout/process1"/>
    <dgm:cxn modelId="{84BE0434-DF01-4CB5-9F08-FEBC9CE2C1BA}" srcId="{74F15332-9D8A-4089-B04C-AB54E4AD4FF1}" destId="{A975F784-234B-4578-A629-81F5D29951E7}" srcOrd="0" destOrd="0" parTransId="{F8B57FE3-BCBC-4A0D-AE11-EE51BE923F8A}" sibTransId="{486AA6FB-48CD-463E-A42D-740350198D31}"/>
    <dgm:cxn modelId="{DF27552F-62A5-4902-96DB-D8F9AE0A8CDD}" type="presParOf" srcId="{54F871F5-82C9-412F-BB0B-C88C6C2FCF49}" destId="{7C3C90A7-9B49-4E93-BF8E-D6A5431A49B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4D9D84-0201-4C26-944E-E6E3A031CB4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ECAF6B2-3A64-461A-847A-78F86ABBCAA7}">
      <dgm:prSet/>
      <dgm:spPr>
        <a:solidFill>
          <a:srgbClr val="D83616"/>
        </a:solidFill>
      </dgm:spPr>
      <dgm:t>
        <a:bodyPr/>
        <a:lstStyle/>
        <a:p>
          <a:pPr rtl="0"/>
          <a:r>
            <a:rPr lang="ru-RU" dirty="0" smtClean="0"/>
            <a:t>Наставничество – это не просто передача знаний от более опытного человека к менее опытному. </a:t>
          </a:r>
          <a:endParaRPr lang="ru-RU" dirty="0"/>
        </a:p>
      </dgm:t>
    </dgm:pt>
    <dgm:pt modelId="{A4CA6082-0036-47B4-9B2D-6A044F09346F}" type="parTrans" cxnId="{B95EDEF6-4EE7-4F6B-861B-80B55A6D8C59}">
      <dgm:prSet/>
      <dgm:spPr/>
      <dgm:t>
        <a:bodyPr/>
        <a:lstStyle/>
        <a:p>
          <a:endParaRPr lang="ru-RU"/>
        </a:p>
      </dgm:t>
    </dgm:pt>
    <dgm:pt modelId="{67146CE7-6D2A-44E7-B3EB-6D523D95A4D7}" type="sibTrans" cxnId="{B95EDEF6-4EE7-4F6B-861B-80B55A6D8C59}">
      <dgm:prSet/>
      <dgm:spPr/>
      <dgm:t>
        <a:bodyPr/>
        <a:lstStyle/>
        <a:p>
          <a:endParaRPr lang="ru-RU"/>
        </a:p>
      </dgm:t>
    </dgm:pt>
    <dgm:pt modelId="{7429DAC3-1A57-46E7-9463-BDE51A16D408}">
      <dgm:prSet/>
      <dgm:spPr/>
      <dgm:t>
        <a:bodyPr/>
        <a:lstStyle/>
        <a:p>
          <a:pPr rtl="0"/>
          <a:r>
            <a:rPr lang="ru-RU" dirty="0" smtClean="0"/>
            <a:t>Социальное партнерство здесь играет ключевую роль. </a:t>
          </a:r>
          <a:endParaRPr lang="ru-RU" dirty="0"/>
        </a:p>
      </dgm:t>
    </dgm:pt>
    <dgm:pt modelId="{CD58F5AB-0C65-4EDB-9DC8-BE0E2E98C1A5}" type="parTrans" cxnId="{C87B5FAE-890D-44FF-A612-5F9751479C1F}">
      <dgm:prSet/>
      <dgm:spPr/>
      <dgm:t>
        <a:bodyPr/>
        <a:lstStyle/>
        <a:p>
          <a:endParaRPr lang="ru-RU"/>
        </a:p>
      </dgm:t>
    </dgm:pt>
    <dgm:pt modelId="{3B09F91F-C6E2-4CD5-85E8-9C6F10ECFB83}" type="sibTrans" cxnId="{C87B5FAE-890D-44FF-A612-5F9751479C1F}">
      <dgm:prSet/>
      <dgm:spPr/>
      <dgm:t>
        <a:bodyPr/>
        <a:lstStyle/>
        <a:p>
          <a:endParaRPr lang="ru-RU"/>
        </a:p>
      </dgm:t>
    </dgm:pt>
    <dgm:pt modelId="{A5FA3896-99BB-47F0-884E-1862366192F1}">
      <dgm:prSet/>
      <dgm:spPr/>
      <dgm:t>
        <a:bodyPr/>
        <a:lstStyle/>
        <a:p>
          <a:pPr rtl="0"/>
          <a:r>
            <a:rPr lang="ru-RU" smtClean="0"/>
            <a:t>Это </a:t>
          </a:r>
          <a:r>
            <a:rPr lang="ru-RU" dirty="0" smtClean="0"/>
            <a:t>многогранный процесс, включающий в себя обучение, поддержку и развитие. </a:t>
          </a:r>
          <a:endParaRPr lang="ru-RU" dirty="0"/>
        </a:p>
      </dgm:t>
    </dgm:pt>
    <dgm:pt modelId="{A7594668-0ACD-4C62-BA41-DAE445833688}" type="parTrans" cxnId="{5CE021E6-5E5B-44FD-BFD2-B9615F7A69C2}">
      <dgm:prSet/>
      <dgm:spPr/>
      <dgm:t>
        <a:bodyPr/>
        <a:lstStyle/>
        <a:p>
          <a:endParaRPr lang="ru-RU"/>
        </a:p>
      </dgm:t>
    </dgm:pt>
    <dgm:pt modelId="{EAFC2DDB-7A1A-4D33-AF03-FA9D9A44A6EB}" type="sibTrans" cxnId="{5CE021E6-5E5B-44FD-BFD2-B9615F7A69C2}">
      <dgm:prSet/>
      <dgm:spPr/>
      <dgm:t>
        <a:bodyPr/>
        <a:lstStyle/>
        <a:p>
          <a:endParaRPr lang="ru-RU"/>
        </a:p>
      </dgm:t>
    </dgm:pt>
    <dgm:pt modelId="{50E9AF1E-7ED7-4E1E-B8BC-738C06567F74}">
      <dgm:prSet/>
      <dgm:spPr/>
      <dgm:t>
        <a:bodyPr/>
        <a:lstStyle/>
        <a:p>
          <a:pPr rtl="0"/>
          <a:r>
            <a:rPr lang="ru-RU" smtClean="0"/>
            <a:t>Важно </a:t>
          </a:r>
          <a:r>
            <a:rPr lang="ru-RU" dirty="0" smtClean="0"/>
            <a:t>понимать, что наставничество можно рассматривать как платформу для взаимодействия различных социальных групп и организаций, включая школы, университеты, компании и некоммерческие организации.</a:t>
          </a:r>
          <a:endParaRPr lang="ru-RU" dirty="0"/>
        </a:p>
      </dgm:t>
    </dgm:pt>
    <dgm:pt modelId="{1F24AFFE-45A2-4CFB-8032-5203E7284F0E}" type="parTrans" cxnId="{12F9BACA-51A1-4766-9991-FBF09B19A5A1}">
      <dgm:prSet/>
      <dgm:spPr/>
      <dgm:t>
        <a:bodyPr/>
        <a:lstStyle/>
        <a:p>
          <a:endParaRPr lang="ru-RU"/>
        </a:p>
      </dgm:t>
    </dgm:pt>
    <dgm:pt modelId="{DB4019A8-4633-4C83-AC18-AA925C9FBA37}" type="sibTrans" cxnId="{12F9BACA-51A1-4766-9991-FBF09B19A5A1}">
      <dgm:prSet/>
      <dgm:spPr/>
      <dgm:t>
        <a:bodyPr/>
        <a:lstStyle/>
        <a:p>
          <a:endParaRPr lang="ru-RU"/>
        </a:p>
      </dgm:t>
    </dgm:pt>
    <dgm:pt modelId="{12F8CBE0-2531-47A1-B4E2-3B047EAAE68E}" type="pres">
      <dgm:prSet presAssocID="{294D9D84-0201-4C26-944E-E6E3A031CB4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C1B21C5-76D8-4BD3-8AB5-642330DC14CD}" type="pres">
      <dgm:prSet presAssocID="{4ECAF6B2-3A64-461A-847A-78F86ABBCAA7}" presName="parentText1" presStyleLbl="node1" presStyleIdx="0" presStyleCnt="2">
        <dgm:presLayoutVars>
          <dgm:chMax/>
          <dgm:chPref val="3"/>
          <dgm:bulletEnabled val="1"/>
        </dgm:presLayoutVars>
      </dgm:prSet>
      <dgm:spPr/>
    </dgm:pt>
    <dgm:pt modelId="{BE8CFD84-E101-4FBC-8040-2665EF7BE657}" type="pres">
      <dgm:prSet presAssocID="{4ECAF6B2-3A64-461A-847A-78F86ABBCAA7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</dgm:pt>
    <dgm:pt modelId="{047F1D93-481A-43BC-8C84-FB8689433887}" type="pres">
      <dgm:prSet presAssocID="{7429DAC3-1A57-46E7-9463-BDE51A16D408}" presName="parentText2" presStyleLbl="node1" presStyleIdx="1" presStyleCnt="2">
        <dgm:presLayoutVars>
          <dgm:chMax/>
          <dgm:chPref val="3"/>
          <dgm:bulletEnabled val="1"/>
        </dgm:presLayoutVars>
      </dgm:prSet>
      <dgm:spPr/>
    </dgm:pt>
    <dgm:pt modelId="{B87ED29A-28F4-4327-BDE2-507C7E3638A7}" type="pres">
      <dgm:prSet presAssocID="{7429DAC3-1A57-46E7-9463-BDE51A16D408}" presName="childText2" presStyleLbl="solidAlign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12F9BACA-51A1-4766-9991-FBF09B19A5A1}" srcId="{7429DAC3-1A57-46E7-9463-BDE51A16D408}" destId="{50E9AF1E-7ED7-4E1E-B8BC-738C06567F74}" srcOrd="0" destOrd="0" parTransId="{1F24AFFE-45A2-4CFB-8032-5203E7284F0E}" sibTransId="{DB4019A8-4633-4C83-AC18-AA925C9FBA37}"/>
    <dgm:cxn modelId="{B7C84204-BF39-4C8F-9EC1-176F5E28107B}" type="presOf" srcId="{4ECAF6B2-3A64-461A-847A-78F86ABBCAA7}" destId="{DC1B21C5-76D8-4BD3-8AB5-642330DC14CD}" srcOrd="0" destOrd="0" presId="urn:microsoft.com/office/officeart/2009/3/layout/IncreasingArrowsProcess"/>
    <dgm:cxn modelId="{A9263D1D-93DD-4455-8A0A-E156BBB2AC0F}" type="presOf" srcId="{7429DAC3-1A57-46E7-9463-BDE51A16D408}" destId="{047F1D93-481A-43BC-8C84-FB8689433887}" srcOrd="0" destOrd="0" presId="urn:microsoft.com/office/officeart/2009/3/layout/IncreasingArrowsProcess"/>
    <dgm:cxn modelId="{5CE021E6-5E5B-44FD-BFD2-B9615F7A69C2}" srcId="{4ECAF6B2-3A64-461A-847A-78F86ABBCAA7}" destId="{A5FA3896-99BB-47F0-884E-1862366192F1}" srcOrd="0" destOrd="0" parTransId="{A7594668-0ACD-4C62-BA41-DAE445833688}" sibTransId="{EAFC2DDB-7A1A-4D33-AF03-FA9D9A44A6EB}"/>
    <dgm:cxn modelId="{B95EDEF6-4EE7-4F6B-861B-80B55A6D8C59}" srcId="{294D9D84-0201-4C26-944E-E6E3A031CB4E}" destId="{4ECAF6B2-3A64-461A-847A-78F86ABBCAA7}" srcOrd="0" destOrd="0" parTransId="{A4CA6082-0036-47B4-9B2D-6A044F09346F}" sibTransId="{67146CE7-6D2A-44E7-B3EB-6D523D95A4D7}"/>
    <dgm:cxn modelId="{480082C7-6E88-46DF-9DE7-8074BB3C5BB6}" type="presOf" srcId="{50E9AF1E-7ED7-4E1E-B8BC-738C06567F74}" destId="{B87ED29A-28F4-4327-BDE2-507C7E3638A7}" srcOrd="0" destOrd="0" presId="urn:microsoft.com/office/officeart/2009/3/layout/IncreasingArrowsProcess"/>
    <dgm:cxn modelId="{8A1233CE-EC7C-445F-AA2F-09ECD0A7827D}" type="presOf" srcId="{294D9D84-0201-4C26-944E-E6E3A031CB4E}" destId="{12F8CBE0-2531-47A1-B4E2-3B047EAAE68E}" srcOrd="0" destOrd="0" presId="urn:microsoft.com/office/officeart/2009/3/layout/IncreasingArrowsProcess"/>
    <dgm:cxn modelId="{C87B5FAE-890D-44FF-A612-5F9751479C1F}" srcId="{294D9D84-0201-4C26-944E-E6E3A031CB4E}" destId="{7429DAC3-1A57-46E7-9463-BDE51A16D408}" srcOrd="1" destOrd="0" parTransId="{CD58F5AB-0C65-4EDB-9DC8-BE0E2E98C1A5}" sibTransId="{3B09F91F-C6E2-4CD5-85E8-9C6F10ECFB83}"/>
    <dgm:cxn modelId="{8F2E8884-A85C-4465-A649-3F810D07A432}" type="presOf" srcId="{A5FA3896-99BB-47F0-884E-1862366192F1}" destId="{BE8CFD84-E101-4FBC-8040-2665EF7BE657}" srcOrd="0" destOrd="0" presId="urn:microsoft.com/office/officeart/2009/3/layout/IncreasingArrowsProcess"/>
    <dgm:cxn modelId="{0500EF3C-A0A8-442C-9EC3-42B62A8BF11C}" type="presParOf" srcId="{12F8CBE0-2531-47A1-B4E2-3B047EAAE68E}" destId="{DC1B21C5-76D8-4BD3-8AB5-642330DC14CD}" srcOrd="0" destOrd="0" presId="urn:microsoft.com/office/officeart/2009/3/layout/IncreasingArrowsProcess"/>
    <dgm:cxn modelId="{01412C6E-DA07-4B3E-8B5E-02036F348258}" type="presParOf" srcId="{12F8CBE0-2531-47A1-B4E2-3B047EAAE68E}" destId="{BE8CFD84-E101-4FBC-8040-2665EF7BE657}" srcOrd="1" destOrd="0" presId="urn:microsoft.com/office/officeart/2009/3/layout/IncreasingArrowsProcess"/>
    <dgm:cxn modelId="{43220822-2175-47F6-8502-96F3500DACCC}" type="presParOf" srcId="{12F8CBE0-2531-47A1-B4E2-3B047EAAE68E}" destId="{047F1D93-481A-43BC-8C84-FB8689433887}" srcOrd="2" destOrd="0" presId="urn:microsoft.com/office/officeart/2009/3/layout/IncreasingArrowsProcess"/>
    <dgm:cxn modelId="{BFCBF94C-4E93-41E1-8583-166275E0433F}" type="presParOf" srcId="{12F8CBE0-2531-47A1-B4E2-3B047EAAE68E}" destId="{B87ED29A-28F4-4327-BDE2-507C7E3638A7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E16C60-4E1C-4CB8-8587-C61D83CF6941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9C99BFE-71FF-4089-9034-7B0B5C330BCD}">
      <dgm:prSet/>
      <dgm:spPr/>
      <dgm:t>
        <a:bodyPr/>
        <a:lstStyle/>
        <a:p>
          <a:pPr rtl="0"/>
          <a:r>
            <a:rPr lang="ru-RU" b="1" smtClean="0"/>
            <a:t>1. Обмен опытом и ресурсами</a:t>
          </a:r>
          <a:endParaRPr lang="ru-RU"/>
        </a:p>
      </dgm:t>
    </dgm:pt>
    <dgm:pt modelId="{236379A9-1BF3-4258-9D9F-BC5084A2EF6D}" type="parTrans" cxnId="{1646A5F6-328A-4A08-A980-24EE07662B45}">
      <dgm:prSet/>
      <dgm:spPr/>
      <dgm:t>
        <a:bodyPr/>
        <a:lstStyle/>
        <a:p>
          <a:endParaRPr lang="ru-RU"/>
        </a:p>
      </dgm:t>
    </dgm:pt>
    <dgm:pt modelId="{F8147504-B217-478D-BCF5-C95BBAC7D4A5}" type="sibTrans" cxnId="{1646A5F6-328A-4A08-A980-24EE07662B45}">
      <dgm:prSet/>
      <dgm:spPr/>
      <dgm:t>
        <a:bodyPr/>
        <a:lstStyle/>
        <a:p>
          <a:endParaRPr lang="ru-RU"/>
        </a:p>
      </dgm:t>
    </dgm:pt>
    <dgm:pt modelId="{428EA04E-25F7-44B3-832F-7F276C9B949F}">
      <dgm:prSet/>
      <dgm:spPr/>
      <dgm:t>
        <a:bodyPr/>
        <a:lstStyle/>
        <a:p>
          <a:pPr rtl="0"/>
          <a:r>
            <a:rPr lang="ru-RU" dirty="0" smtClean="0"/>
            <a:t>В образовательной среде партнерство между различными учреждениями, такими как школы, колледжи и университеты, позволяет обмениваться педагогическими методиками, программами и материалами.</a:t>
          </a:r>
          <a:endParaRPr lang="ru-RU" dirty="0"/>
        </a:p>
      </dgm:t>
    </dgm:pt>
    <dgm:pt modelId="{27E137A4-15D3-4180-AA38-B91830680D0F}" type="parTrans" cxnId="{A517CA64-DE1C-402F-9DF2-0DF722B1413B}">
      <dgm:prSet/>
      <dgm:spPr/>
      <dgm:t>
        <a:bodyPr/>
        <a:lstStyle/>
        <a:p>
          <a:endParaRPr lang="ru-RU"/>
        </a:p>
      </dgm:t>
    </dgm:pt>
    <dgm:pt modelId="{41A04459-595D-4AAA-911B-36DCA65164CD}" type="sibTrans" cxnId="{A517CA64-DE1C-402F-9DF2-0DF722B1413B}">
      <dgm:prSet/>
      <dgm:spPr/>
      <dgm:t>
        <a:bodyPr/>
        <a:lstStyle/>
        <a:p>
          <a:endParaRPr lang="ru-RU"/>
        </a:p>
      </dgm:t>
    </dgm:pt>
    <dgm:pt modelId="{6AC43433-67D6-454D-B77A-E7E67C3520FE}">
      <dgm:prSet/>
      <dgm:spPr/>
      <dgm:t>
        <a:bodyPr/>
        <a:lstStyle/>
        <a:p>
          <a:pPr rtl="0"/>
          <a:r>
            <a:rPr lang="ru-RU" b="1" dirty="0" smtClean="0"/>
            <a:t>Пример</a:t>
          </a:r>
          <a:r>
            <a:rPr lang="ru-RU" dirty="0" smtClean="0"/>
            <a:t>: Школа может установить партнерство с университетом, где студентам-педагогам предоставляется возможность пройти практику. Наставники из университета могут делиться современными методами преподавания, а школьные учителя могут предоставлять информацию о специфике работы с детьми в разных возрастных группах.</a:t>
          </a:r>
          <a:endParaRPr lang="ru-RU" dirty="0"/>
        </a:p>
      </dgm:t>
    </dgm:pt>
    <dgm:pt modelId="{17F77DBF-1DEE-40DA-A555-B1DE2EDECAD8}" type="parTrans" cxnId="{A52EE7E1-C29E-4A83-991B-DD288C62FD47}">
      <dgm:prSet/>
      <dgm:spPr/>
      <dgm:t>
        <a:bodyPr/>
        <a:lstStyle/>
        <a:p>
          <a:endParaRPr lang="ru-RU"/>
        </a:p>
      </dgm:t>
    </dgm:pt>
    <dgm:pt modelId="{DA01FE1E-298F-4734-B290-0F52FB104250}" type="sibTrans" cxnId="{A52EE7E1-C29E-4A83-991B-DD288C62FD47}">
      <dgm:prSet/>
      <dgm:spPr/>
      <dgm:t>
        <a:bodyPr/>
        <a:lstStyle/>
        <a:p>
          <a:endParaRPr lang="ru-RU"/>
        </a:p>
      </dgm:t>
    </dgm:pt>
    <dgm:pt modelId="{9A45493B-0140-4AB7-8857-CB099DDB46C2}" type="pres">
      <dgm:prSet presAssocID="{4EE16C60-4E1C-4CB8-8587-C61D83CF69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2FEBCC8-5139-4261-8C5B-8CDC2E0DB075}" type="pres">
      <dgm:prSet presAssocID="{A9C99BFE-71FF-4089-9034-7B0B5C330BCD}" presName="vertOne" presStyleCnt="0"/>
      <dgm:spPr/>
    </dgm:pt>
    <dgm:pt modelId="{DEC9932D-1CE7-472F-B9CD-A23CCB3CB709}" type="pres">
      <dgm:prSet presAssocID="{A9C99BFE-71FF-4089-9034-7B0B5C330BCD}" presName="txOne" presStyleLbl="node0" presStyleIdx="0" presStyleCnt="1">
        <dgm:presLayoutVars>
          <dgm:chPref val="3"/>
        </dgm:presLayoutVars>
      </dgm:prSet>
      <dgm:spPr/>
    </dgm:pt>
    <dgm:pt modelId="{66F67AD3-71D5-48F4-B58D-BAC976DCB52F}" type="pres">
      <dgm:prSet presAssocID="{A9C99BFE-71FF-4089-9034-7B0B5C330BCD}" presName="parTransOne" presStyleCnt="0"/>
      <dgm:spPr/>
    </dgm:pt>
    <dgm:pt modelId="{D407AA02-A2A9-462D-9056-2FE004D5C198}" type="pres">
      <dgm:prSet presAssocID="{A9C99BFE-71FF-4089-9034-7B0B5C330BCD}" presName="horzOne" presStyleCnt="0"/>
      <dgm:spPr/>
    </dgm:pt>
    <dgm:pt modelId="{1998AB60-1B18-49F2-A3A8-A8D59FEDF698}" type="pres">
      <dgm:prSet presAssocID="{428EA04E-25F7-44B3-832F-7F276C9B949F}" presName="vertTwo" presStyleCnt="0"/>
      <dgm:spPr/>
    </dgm:pt>
    <dgm:pt modelId="{F045E155-77E5-440C-9324-DB3E8DB66A20}" type="pres">
      <dgm:prSet presAssocID="{428EA04E-25F7-44B3-832F-7F276C9B949F}" presName="txTwo" presStyleLbl="node2" presStyleIdx="0" presStyleCnt="1">
        <dgm:presLayoutVars>
          <dgm:chPref val="3"/>
        </dgm:presLayoutVars>
      </dgm:prSet>
      <dgm:spPr/>
    </dgm:pt>
    <dgm:pt modelId="{FA7EC80E-91D8-49B9-8D2A-6D2C37E6B1CD}" type="pres">
      <dgm:prSet presAssocID="{428EA04E-25F7-44B3-832F-7F276C9B949F}" presName="parTransTwo" presStyleCnt="0"/>
      <dgm:spPr/>
    </dgm:pt>
    <dgm:pt modelId="{8D6F0A63-D5EA-4781-9F63-E1803A5EDE0F}" type="pres">
      <dgm:prSet presAssocID="{428EA04E-25F7-44B3-832F-7F276C9B949F}" presName="horzTwo" presStyleCnt="0"/>
      <dgm:spPr/>
    </dgm:pt>
    <dgm:pt modelId="{FEF14B4B-A0AF-4287-8AA5-D71A272C665A}" type="pres">
      <dgm:prSet presAssocID="{6AC43433-67D6-454D-B77A-E7E67C3520FE}" presName="vertThree" presStyleCnt="0"/>
      <dgm:spPr/>
    </dgm:pt>
    <dgm:pt modelId="{5CBB997E-4D6F-441C-9D48-845419CAC5F5}" type="pres">
      <dgm:prSet presAssocID="{6AC43433-67D6-454D-B77A-E7E67C3520FE}" presName="txThree" presStyleLbl="node3" presStyleIdx="0" presStyleCnt="1">
        <dgm:presLayoutVars>
          <dgm:chPref val="3"/>
        </dgm:presLayoutVars>
      </dgm:prSet>
      <dgm:spPr/>
    </dgm:pt>
    <dgm:pt modelId="{68C2F9D6-0D23-4365-A600-55302BBD44CD}" type="pres">
      <dgm:prSet presAssocID="{6AC43433-67D6-454D-B77A-E7E67C3520FE}" presName="horzThree" presStyleCnt="0"/>
      <dgm:spPr/>
    </dgm:pt>
  </dgm:ptLst>
  <dgm:cxnLst>
    <dgm:cxn modelId="{B0AC6CE7-4579-4B8C-897E-12AD2298E401}" type="presOf" srcId="{A9C99BFE-71FF-4089-9034-7B0B5C330BCD}" destId="{DEC9932D-1CE7-472F-B9CD-A23CCB3CB709}" srcOrd="0" destOrd="0" presId="urn:microsoft.com/office/officeart/2005/8/layout/hierarchy4"/>
    <dgm:cxn modelId="{E631F333-1781-4D32-B609-63C1071D9239}" type="presOf" srcId="{4EE16C60-4E1C-4CB8-8587-C61D83CF6941}" destId="{9A45493B-0140-4AB7-8857-CB099DDB46C2}" srcOrd="0" destOrd="0" presId="urn:microsoft.com/office/officeart/2005/8/layout/hierarchy4"/>
    <dgm:cxn modelId="{A517CA64-DE1C-402F-9DF2-0DF722B1413B}" srcId="{A9C99BFE-71FF-4089-9034-7B0B5C330BCD}" destId="{428EA04E-25F7-44B3-832F-7F276C9B949F}" srcOrd="0" destOrd="0" parTransId="{27E137A4-15D3-4180-AA38-B91830680D0F}" sibTransId="{41A04459-595D-4AAA-911B-36DCA65164CD}"/>
    <dgm:cxn modelId="{1646A5F6-328A-4A08-A980-24EE07662B45}" srcId="{4EE16C60-4E1C-4CB8-8587-C61D83CF6941}" destId="{A9C99BFE-71FF-4089-9034-7B0B5C330BCD}" srcOrd="0" destOrd="0" parTransId="{236379A9-1BF3-4258-9D9F-BC5084A2EF6D}" sibTransId="{F8147504-B217-478D-BCF5-C95BBAC7D4A5}"/>
    <dgm:cxn modelId="{A52EE7E1-C29E-4A83-991B-DD288C62FD47}" srcId="{428EA04E-25F7-44B3-832F-7F276C9B949F}" destId="{6AC43433-67D6-454D-B77A-E7E67C3520FE}" srcOrd="0" destOrd="0" parTransId="{17F77DBF-1DEE-40DA-A555-B1DE2EDECAD8}" sibTransId="{DA01FE1E-298F-4734-B290-0F52FB104250}"/>
    <dgm:cxn modelId="{E885AB2E-9CD7-426F-8F30-46B1EE1470D2}" type="presOf" srcId="{428EA04E-25F7-44B3-832F-7F276C9B949F}" destId="{F045E155-77E5-440C-9324-DB3E8DB66A20}" srcOrd="0" destOrd="0" presId="urn:microsoft.com/office/officeart/2005/8/layout/hierarchy4"/>
    <dgm:cxn modelId="{541BAF9E-D608-48CF-B777-CBAB27341B16}" type="presOf" srcId="{6AC43433-67D6-454D-B77A-E7E67C3520FE}" destId="{5CBB997E-4D6F-441C-9D48-845419CAC5F5}" srcOrd="0" destOrd="0" presId="urn:microsoft.com/office/officeart/2005/8/layout/hierarchy4"/>
    <dgm:cxn modelId="{0D4810B9-F274-4738-91A5-8B0DAB72D486}" type="presParOf" srcId="{9A45493B-0140-4AB7-8857-CB099DDB46C2}" destId="{02FEBCC8-5139-4261-8C5B-8CDC2E0DB075}" srcOrd="0" destOrd="0" presId="urn:microsoft.com/office/officeart/2005/8/layout/hierarchy4"/>
    <dgm:cxn modelId="{91EA247E-0941-4A65-880B-1F18692154C6}" type="presParOf" srcId="{02FEBCC8-5139-4261-8C5B-8CDC2E0DB075}" destId="{DEC9932D-1CE7-472F-B9CD-A23CCB3CB709}" srcOrd="0" destOrd="0" presId="urn:microsoft.com/office/officeart/2005/8/layout/hierarchy4"/>
    <dgm:cxn modelId="{E98CECA7-4AB5-43DD-9EEF-F0D8F93314AD}" type="presParOf" srcId="{02FEBCC8-5139-4261-8C5B-8CDC2E0DB075}" destId="{66F67AD3-71D5-48F4-B58D-BAC976DCB52F}" srcOrd="1" destOrd="0" presId="urn:microsoft.com/office/officeart/2005/8/layout/hierarchy4"/>
    <dgm:cxn modelId="{58AA6AE6-58AD-4F04-9A04-6CF06630C6DC}" type="presParOf" srcId="{02FEBCC8-5139-4261-8C5B-8CDC2E0DB075}" destId="{D407AA02-A2A9-462D-9056-2FE004D5C198}" srcOrd="2" destOrd="0" presId="urn:microsoft.com/office/officeart/2005/8/layout/hierarchy4"/>
    <dgm:cxn modelId="{3A70F24E-B313-4337-BFB9-90BCF2D68EA1}" type="presParOf" srcId="{D407AA02-A2A9-462D-9056-2FE004D5C198}" destId="{1998AB60-1B18-49F2-A3A8-A8D59FEDF698}" srcOrd="0" destOrd="0" presId="urn:microsoft.com/office/officeart/2005/8/layout/hierarchy4"/>
    <dgm:cxn modelId="{EB8D90B5-E382-442C-AB98-65639914A49C}" type="presParOf" srcId="{1998AB60-1B18-49F2-A3A8-A8D59FEDF698}" destId="{F045E155-77E5-440C-9324-DB3E8DB66A20}" srcOrd="0" destOrd="0" presId="urn:microsoft.com/office/officeart/2005/8/layout/hierarchy4"/>
    <dgm:cxn modelId="{381CF6C0-3F37-4D3A-9ACA-7E1E3EC7169D}" type="presParOf" srcId="{1998AB60-1B18-49F2-A3A8-A8D59FEDF698}" destId="{FA7EC80E-91D8-49B9-8D2A-6D2C37E6B1CD}" srcOrd="1" destOrd="0" presId="urn:microsoft.com/office/officeart/2005/8/layout/hierarchy4"/>
    <dgm:cxn modelId="{AC176BAB-1879-485C-A353-FF4C9A1188B9}" type="presParOf" srcId="{1998AB60-1B18-49F2-A3A8-A8D59FEDF698}" destId="{8D6F0A63-D5EA-4781-9F63-E1803A5EDE0F}" srcOrd="2" destOrd="0" presId="urn:microsoft.com/office/officeart/2005/8/layout/hierarchy4"/>
    <dgm:cxn modelId="{D984B98B-0515-4CC3-A31D-8E3AE7BDD296}" type="presParOf" srcId="{8D6F0A63-D5EA-4781-9F63-E1803A5EDE0F}" destId="{FEF14B4B-A0AF-4287-8AA5-D71A272C665A}" srcOrd="0" destOrd="0" presId="urn:microsoft.com/office/officeart/2005/8/layout/hierarchy4"/>
    <dgm:cxn modelId="{74331110-9594-4A55-8E91-5F1465DD66E8}" type="presParOf" srcId="{FEF14B4B-A0AF-4287-8AA5-D71A272C665A}" destId="{5CBB997E-4D6F-441C-9D48-845419CAC5F5}" srcOrd="0" destOrd="0" presId="urn:microsoft.com/office/officeart/2005/8/layout/hierarchy4"/>
    <dgm:cxn modelId="{83CD4AF8-A108-483C-874B-8B8BA6C5AF36}" type="presParOf" srcId="{FEF14B4B-A0AF-4287-8AA5-D71A272C665A}" destId="{68C2F9D6-0D23-4365-A600-55302BBD44C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FB62C98-7D17-418D-B17C-8BDE8688C38E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0C8D84-82D6-4C6A-866C-9E889DE27229}">
      <dgm:prSet/>
      <dgm:spPr/>
      <dgm:t>
        <a:bodyPr/>
        <a:lstStyle/>
        <a:p>
          <a:pPr rtl="0"/>
          <a:r>
            <a:rPr lang="ru-RU" b="1" smtClean="0"/>
            <a:t>2. Поддержка и мотивация</a:t>
          </a:r>
          <a:endParaRPr lang="ru-RU"/>
        </a:p>
      </dgm:t>
    </dgm:pt>
    <dgm:pt modelId="{83D05391-F3A1-4240-98BC-C417AC32C8A3}" type="parTrans" cxnId="{12E09BCC-461E-470C-8C86-53FACC43A5F0}">
      <dgm:prSet/>
      <dgm:spPr/>
      <dgm:t>
        <a:bodyPr/>
        <a:lstStyle/>
        <a:p>
          <a:endParaRPr lang="ru-RU"/>
        </a:p>
      </dgm:t>
    </dgm:pt>
    <dgm:pt modelId="{E0FD9EBF-947B-47A5-A0A4-9D5373FEB23D}" type="sibTrans" cxnId="{12E09BCC-461E-470C-8C86-53FACC43A5F0}">
      <dgm:prSet/>
      <dgm:spPr/>
      <dgm:t>
        <a:bodyPr/>
        <a:lstStyle/>
        <a:p>
          <a:endParaRPr lang="ru-RU"/>
        </a:p>
      </dgm:t>
    </dgm:pt>
    <dgm:pt modelId="{9B902ACE-7C24-4016-B621-EBB118BD3FA8}">
      <dgm:prSet/>
      <dgm:spPr/>
      <dgm:t>
        <a:bodyPr/>
        <a:lstStyle/>
        <a:p>
          <a:pPr rtl="0"/>
          <a:r>
            <a:rPr lang="ru-RU" dirty="0" smtClean="0"/>
            <a:t>В рамках социального партнерства наставники могут творить не в одиночку, а обмениваясь опытом и находясь под поддержкой своих коллег. Это дает возможность оптимизировать процесс наставничества и сохранять высокий уровень мотивации.</a:t>
          </a:r>
          <a:endParaRPr lang="ru-RU" dirty="0"/>
        </a:p>
      </dgm:t>
    </dgm:pt>
    <dgm:pt modelId="{55B22CFD-3D26-4E05-8035-F85E75FD6A46}" type="parTrans" cxnId="{F784C208-0495-4E8E-AD9D-74A7E2F89D0E}">
      <dgm:prSet/>
      <dgm:spPr/>
      <dgm:t>
        <a:bodyPr/>
        <a:lstStyle/>
        <a:p>
          <a:endParaRPr lang="ru-RU"/>
        </a:p>
      </dgm:t>
    </dgm:pt>
    <dgm:pt modelId="{068E194C-64FC-43D0-8B67-BA36ABF9A381}" type="sibTrans" cxnId="{F784C208-0495-4E8E-AD9D-74A7E2F89D0E}">
      <dgm:prSet/>
      <dgm:spPr/>
      <dgm:t>
        <a:bodyPr/>
        <a:lstStyle/>
        <a:p>
          <a:endParaRPr lang="ru-RU"/>
        </a:p>
      </dgm:t>
    </dgm:pt>
    <dgm:pt modelId="{64B3F159-F1FA-464E-8E6E-E0C482F64CE1}">
      <dgm:prSet/>
      <dgm:spPr/>
      <dgm:t>
        <a:bodyPr/>
        <a:lstStyle/>
        <a:p>
          <a:pPr rtl="0"/>
          <a:r>
            <a:rPr lang="ru-RU" b="1" dirty="0" smtClean="0"/>
            <a:t>Пример</a:t>
          </a:r>
          <a:r>
            <a:rPr lang="ru-RU" dirty="0" smtClean="0"/>
            <a:t>: Учитель, который выступает наставником для нового коллеги, может создавать команду из нескольких наставников, чтобы поддерживать друг друга. Например, учителя начальных классов и учителя математики могут организовать совместные встречи, чтобы делиться инновациями и подходами, что повышает эффективные методы обучения.</a:t>
          </a:r>
          <a:endParaRPr lang="ru-RU" dirty="0"/>
        </a:p>
      </dgm:t>
    </dgm:pt>
    <dgm:pt modelId="{474725A2-A72F-4793-814F-8B7D7E5A4DFD}" type="parTrans" cxnId="{4F2B5878-4685-4091-B35C-4A1F7FC716F8}">
      <dgm:prSet/>
      <dgm:spPr/>
      <dgm:t>
        <a:bodyPr/>
        <a:lstStyle/>
        <a:p>
          <a:endParaRPr lang="ru-RU"/>
        </a:p>
      </dgm:t>
    </dgm:pt>
    <dgm:pt modelId="{01414AEC-2C21-448F-9D82-8043FD879BE0}" type="sibTrans" cxnId="{4F2B5878-4685-4091-B35C-4A1F7FC716F8}">
      <dgm:prSet/>
      <dgm:spPr/>
      <dgm:t>
        <a:bodyPr/>
        <a:lstStyle/>
        <a:p>
          <a:endParaRPr lang="ru-RU"/>
        </a:p>
      </dgm:t>
    </dgm:pt>
    <dgm:pt modelId="{4C475695-05F0-4FEE-B5CC-99F158A4D426}" type="pres">
      <dgm:prSet presAssocID="{CFB62C98-7D17-418D-B17C-8BDE8688C38E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2B05751B-A788-4429-9EB3-8C7B98FA9273}" type="pres">
      <dgm:prSet presAssocID="{CFB62C98-7D17-418D-B17C-8BDE8688C38E}" presName="outerBox" presStyleCnt="0"/>
      <dgm:spPr/>
    </dgm:pt>
    <dgm:pt modelId="{4AC346FF-566B-4E53-B725-61C9159D0C48}" type="pres">
      <dgm:prSet presAssocID="{CFB62C98-7D17-418D-B17C-8BDE8688C38E}" presName="outerBoxParent" presStyleLbl="node1" presStyleIdx="0" presStyleCnt="1"/>
      <dgm:spPr/>
    </dgm:pt>
    <dgm:pt modelId="{FC3211FE-65BF-4AFD-9B91-F230A279F857}" type="pres">
      <dgm:prSet presAssocID="{CFB62C98-7D17-418D-B17C-8BDE8688C38E}" presName="outerBoxChildren" presStyleCnt="0"/>
      <dgm:spPr/>
    </dgm:pt>
    <dgm:pt modelId="{075B9CA7-9FDC-4F75-9A0F-71907AF5686A}" type="pres">
      <dgm:prSet presAssocID="{9B902ACE-7C24-4016-B621-EBB118BD3FA8}" presName="oChild" presStyleLbl="fgAcc1" presStyleIdx="0" presStyleCnt="1">
        <dgm:presLayoutVars>
          <dgm:bulletEnabled val="1"/>
        </dgm:presLayoutVars>
      </dgm:prSet>
      <dgm:spPr/>
    </dgm:pt>
  </dgm:ptLst>
  <dgm:cxnLst>
    <dgm:cxn modelId="{F784C208-0495-4E8E-AD9D-74A7E2F89D0E}" srcId="{280C8D84-82D6-4C6A-866C-9E889DE27229}" destId="{9B902ACE-7C24-4016-B621-EBB118BD3FA8}" srcOrd="0" destOrd="0" parTransId="{55B22CFD-3D26-4E05-8035-F85E75FD6A46}" sibTransId="{068E194C-64FC-43D0-8B67-BA36ABF9A381}"/>
    <dgm:cxn modelId="{D7B41202-ACC6-482E-A3FD-9712917473FC}" type="presOf" srcId="{CFB62C98-7D17-418D-B17C-8BDE8688C38E}" destId="{4C475695-05F0-4FEE-B5CC-99F158A4D426}" srcOrd="0" destOrd="0" presId="urn:microsoft.com/office/officeart/2005/8/layout/target2"/>
    <dgm:cxn modelId="{4F2B5878-4685-4091-B35C-4A1F7FC716F8}" srcId="{9B902ACE-7C24-4016-B621-EBB118BD3FA8}" destId="{64B3F159-F1FA-464E-8E6E-E0C482F64CE1}" srcOrd="0" destOrd="0" parTransId="{474725A2-A72F-4793-814F-8B7D7E5A4DFD}" sibTransId="{01414AEC-2C21-448F-9D82-8043FD879BE0}"/>
    <dgm:cxn modelId="{3FA522A5-E1C5-4DEC-87B8-321ED961D02A}" type="presOf" srcId="{9B902ACE-7C24-4016-B621-EBB118BD3FA8}" destId="{075B9CA7-9FDC-4F75-9A0F-71907AF5686A}" srcOrd="0" destOrd="0" presId="urn:microsoft.com/office/officeart/2005/8/layout/target2"/>
    <dgm:cxn modelId="{5F960CFF-23DF-49C7-BD67-861DB5C3578C}" type="presOf" srcId="{280C8D84-82D6-4C6A-866C-9E889DE27229}" destId="{4AC346FF-566B-4E53-B725-61C9159D0C48}" srcOrd="0" destOrd="0" presId="urn:microsoft.com/office/officeart/2005/8/layout/target2"/>
    <dgm:cxn modelId="{12E09BCC-461E-470C-8C86-53FACC43A5F0}" srcId="{CFB62C98-7D17-418D-B17C-8BDE8688C38E}" destId="{280C8D84-82D6-4C6A-866C-9E889DE27229}" srcOrd="0" destOrd="0" parTransId="{83D05391-F3A1-4240-98BC-C417AC32C8A3}" sibTransId="{E0FD9EBF-947B-47A5-A0A4-9D5373FEB23D}"/>
    <dgm:cxn modelId="{E32582E3-B594-41DD-8DF3-25A168C23D74}" type="presOf" srcId="{64B3F159-F1FA-464E-8E6E-E0C482F64CE1}" destId="{075B9CA7-9FDC-4F75-9A0F-71907AF5686A}" srcOrd="0" destOrd="1" presId="urn:microsoft.com/office/officeart/2005/8/layout/target2"/>
    <dgm:cxn modelId="{58B58405-795A-420A-9841-47F087B2264D}" type="presParOf" srcId="{4C475695-05F0-4FEE-B5CC-99F158A4D426}" destId="{2B05751B-A788-4429-9EB3-8C7B98FA9273}" srcOrd="0" destOrd="0" presId="urn:microsoft.com/office/officeart/2005/8/layout/target2"/>
    <dgm:cxn modelId="{CD215A1A-E5C4-4677-9272-97D0FB67F164}" type="presParOf" srcId="{2B05751B-A788-4429-9EB3-8C7B98FA9273}" destId="{4AC346FF-566B-4E53-B725-61C9159D0C48}" srcOrd="0" destOrd="0" presId="urn:microsoft.com/office/officeart/2005/8/layout/target2"/>
    <dgm:cxn modelId="{F2A7466D-6DAB-4531-9318-D6FC67354CB6}" type="presParOf" srcId="{2B05751B-A788-4429-9EB3-8C7B98FA9273}" destId="{FC3211FE-65BF-4AFD-9B91-F230A279F857}" srcOrd="1" destOrd="0" presId="urn:microsoft.com/office/officeart/2005/8/layout/target2"/>
    <dgm:cxn modelId="{989B338A-57C9-42C4-B820-38389547E49C}" type="presParOf" srcId="{FC3211FE-65BF-4AFD-9B91-F230A279F857}" destId="{075B9CA7-9FDC-4F75-9A0F-71907AF5686A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FFC590-EC1D-486C-9CC4-C7E8D983A34D}" type="doc">
      <dgm:prSet loTypeId="urn:microsoft.com/office/officeart/2005/8/layout/target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2F94CD7-FC08-4712-9EF7-4585E4F6ED83}">
      <dgm:prSet/>
      <dgm:spPr/>
      <dgm:t>
        <a:bodyPr/>
        <a:lstStyle/>
        <a:p>
          <a:pPr rtl="0"/>
          <a:r>
            <a:rPr lang="ru-RU" b="1" dirty="0" smtClean="0"/>
            <a:t>3. Разнообразие подходов</a:t>
          </a:r>
          <a:endParaRPr lang="ru-RU" dirty="0"/>
        </a:p>
      </dgm:t>
    </dgm:pt>
    <dgm:pt modelId="{7AACFED1-53F5-486F-86DD-BFCB30CB645C}" type="parTrans" cxnId="{E6913C20-52AE-4C49-8F9B-8BF14EA7BA87}">
      <dgm:prSet/>
      <dgm:spPr/>
      <dgm:t>
        <a:bodyPr/>
        <a:lstStyle/>
        <a:p>
          <a:endParaRPr lang="ru-RU"/>
        </a:p>
      </dgm:t>
    </dgm:pt>
    <dgm:pt modelId="{70BF1F31-B0DD-404C-B68C-6DEC7434D1CC}" type="sibTrans" cxnId="{E6913C20-52AE-4C49-8F9B-8BF14EA7BA87}">
      <dgm:prSet/>
      <dgm:spPr/>
      <dgm:t>
        <a:bodyPr/>
        <a:lstStyle/>
        <a:p>
          <a:endParaRPr lang="ru-RU"/>
        </a:p>
      </dgm:t>
    </dgm:pt>
    <dgm:pt modelId="{A52354E6-3B2C-404E-A4AE-AA1F6FEA6E1B}">
      <dgm:prSet/>
      <dgm:spPr/>
      <dgm:t>
        <a:bodyPr/>
        <a:lstStyle/>
        <a:p>
          <a:pPr rtl="0"/>
          <a:r>
            <a:rPr lang="ru-RU" dirty="0" smtClean="0"/>
            <a:t>С приходом разнообразных образовательных инициатив и проектов, социальных организаций, а также представителей бизнеса, существует возможность внедрения новых подходов в процесс наставничества.</a:t>
          </a:r>
          <a:endParaRPr lang="ru-RU" dirty="0"/>
        </a:p>
      </dgm:t>
    </dgm:pt>
    <dgm:pt modelId="{D6785BB3-EC18-4BCD-A3FD-B5435AEE0870}" type="parTrans" cxnId="{59DEC8A9-D918-4A85-9319-2A09F2B50FEA}">
      <dgm:prSet/>
      <dgm:spPr/>
      <dgm:t>
        <a:bodyPr/>
        <a:lstStyle/>
        <a:p>
          <a:endParaRPr lang="ru-RU"/>
        </a:p>
      </dgm:t>
    </dgm:pt>
    <dgm:pt modelId="{8EAF8D2D-9B40-4488-BDE5-3179E8B6D744}" type="sibTrans" cxnId="{59DEC8A9-D918-4A85-9319-2A09F2B50FEA}">
      <dgm:prSet/>
      <dgm:spPr/>
      <dgm:t>
        <a:bodyPr/>
        <a:lstStyle/>
        <a:p>
          <a:endParaRPr lang="ru-RU"/>
        </a:p>
      </dgm:t>
    </dgm:pt>
    <dgm:pt modelId="{955479DC-DE0F-40D3-AD1E-DDBF4E4FF8A2}">
      <dgm:prSet/>
      <dgm:spPr/>
      <dgm:t>
        <a:bodyPr/>
        <a:lstStyle/>
        <a:p>
          <a:pPr rtl="0"/>
          <a:r>
            <a:rPr lang="ru-RU" b="1" dirty="0" smtClean="0"/>
            <a:t>Пример</a:t>
          </a:r>
          <a:r>
            <a:rPr lang="ru-RU" dirty="0" smtClean="0"/>
            <a:t>: Если образовательная организация объединяется с местной бизнес-школой, студенты могут получать доступ к реальным кейсам из бизнеса, что позволит обеспечить практическое применение знаний. Наставники из бизнеса могут выступать в качестве экспертов, предоставляя актуальную информацию и навыки, которые помогут студентам в карьерном росте.</a:t>
          </a:r>
          <a:endParaRPr lang="ru-RU" dirty="0"/>
        </a:p>
      </dgm:t>
    </dgm:pt>
    <dgm:pt modelId="{8BAF46B9-B495-48A7-AE12-E7305A0F33B7}" type="parTrans" cxnId="{0633AA45-CBE8-4CDA-92A6-19D9FBA72898}">
      <dgm:prSet/>
      <dgm:spPr/>
      <dgm:t>
        <a:bodyPr/>
        <a:lstStyle/>
        <a:p>
          <a:endParaRPr lang="ru-RU"/>
        </a:p>
      </dgm:t>
    </dgm:pt>
    <dgm:pt modelId="{9EF7F9F3-3B8C-4C4B-A312-7907175FFBDD}" type="sibTrans" cxnId="{0633AA45-CBE8-4CDA-92A6-19D9FBA72898}">
      <dgm:prSet/>
      <dgm:spPr/>
      <dgm:t>
        <a:bodyPr/>
        <a:lstStyle/>
        <a:p>
          <a:endParaRPr lang="ru-RU"/>
        </a:p>
      </dgm:t>
    </dgm:pt>
    <dgm:pt modelId="{71011710-FE6E-4AB1-A622-5BF3F2525934}" type="pres">
      <dgm:prSet presAssocID="{8FFFC590-EC1D-486C-9CC4-C7E8D983A34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302C121C-9266-474A-B254-F3F943863717}" type="pres">
      <dgm:prSet presAssocID="{8FFFC590-EC1D-486C-9CC4-C7E8D983A34D}" presName="outerBox" presStyleCnt="0"/>
      <dgm:spPr/>
    </dgm:pt>
    <dgm:pt modelId="{295DC19B-B654-4DD3-8731-0AF5BD6F757D}" type="pres">
      <dgm:prSet presAssocID="{8FFFC590-EC1D-486C-9CC4-C7E8D983A34D}" presName="outerBoxParent" presStyleLbl="node1" presStyleIdx="0" presStyleCnt="1"/>
      <dgm:spPr/>
    </dgm:pt>
    <dgm:pt modelId="{EE922E79-113F-495B-95F7-26654B190782}" type="pres">
      <dgm:prSet presAssocID="{8FFFC590-EC1D-486C-9CC4-C7E8D983A34D}" presName="outerBoxChildren" presStyleCnt="0"/>
      <dgm:spPr/>
    </dgm:pt>
    <dgm:pt modelId="{31C915DF-9F56-4134-BDD3-02DC59B7A863}" type="pres">
      <dgm:prSet presAssocID="{A52354E6-3B2C-404E-A4AE-AA1F6FEA6E1B}" presName="oChild" presStyleLbl="fgAcc1" presStyleIdx="0" presStyleCnt="1">
        <dgm:presLayoutVars>
          <dgm:bulletEnabled val="1"/>
        </dgm:presLayoutVars>
      </dgm:prSet>
      <dgm:spPr/>
    </dgm:pt>
  </dgm:ptLst>
  <dgm:cxnLst>
    <dgm:cxn modelId="{59DEC8A9-D918-4A85-9319-2A09F2B50FEA}" srcId="{52F94CD7-FC08-4712-9EF7-4585E4F6ED83}" destId="{A52354E6-3B2C-404E-A4AE-AA1F6FEA6E1B}" srcOrd="0" destOrd="0" parTransId="{D6785BB3-EC18-4BCD-A3FD-B5435AEE0870}" sibTransId="{8EAF8D2D-9B40-4488-BDE5-3179E8B6D744}"/>
    <dgm:cxn modelId="{0633AA45-CBE8-4CDA-92A6-19D9FBA72898}" srcId="{A52354E6-3B2C-404E-A4AE-AA1F6FEA6E1B}" destId="{955479DC-DE0F-40D3-AD1E-DDBF4E4FF8A2}" srcOrd="0" destOrd="0" parTransId="{8BAF46B9-B495-48A7-AE12-E7305A0F33B7}" sibTransId="{9EF7F9F3-3B8C-4C4B-A312-7907175FFBDD}"/>
    <dgm:cxn modelId="{E6913C20-52AE-4C49-8F9B-8BF14EA7BA87}" srcId="{8FFFC590-EC1D-486C-9CC4-C7E8D983A34D}" destId="{52F94CD7-FC08-4712-9EF7-4585E4F6ED83}" srcOrd="0" destOrd="0" parTransId="{7AACFED1-53F5-486F-86DD-BFCB30CB645C}" sibTransId="{70BF1F31-B0DD-404C-B68C-6DEC7434D1CC}"/>
    <dgm:cxn modelId="{3D8A5C2A-B7E7-4D39-9CE7-32FC9E1E76B7}" type="presOf" srcId="{A52354E6-3B2C-404E-A4AE-AA1F6FEA6E1B}" destId="{31C915DF-9F56-4134-BDD3-02DC59B7A863}" srcOrd="0" destOrd="0" presId="urn:microsoft.com/office/officeart/2005/8/layout/target2"/>
    <dgm:cxn modelId="{D588CE75-9BBD-4C0B-831D-A6F3151A5032}" type="presOf" srcId="{8FFFC590-EC1D-486C-9CC4-C7E8D983A34D}" destId="{71011710-FE6E-4AB1-A622-5BF3F2525934}" srcOrd="0" destOrd="0" presId="urn:microsoft.com/office/officeart/2005/8/layout/target2"/>
    <dgm:cxn modelId="{053EF641-31A7-463A-9F8A-69BD67CC6433}" type="presOf" srcId="{955479DC-DE0F-40D3-AD1E-DDBF4E4FF8A2}" destId="{31C915DF-9F56-4134-BDD3-02DC59B7A863}" srcOrd="0" destOrd="1" presId="urn:microsoft.com/office/officeart/2005/8/layout/target2"/>
    <dgm:cxn modelId="{D9D1DCAA-98B4-4D5C-ADFC-2D7C5DB3A816}" type="presOf" srcId="{52F94CD7-FC08-4712-9EF7-4585E4F6ED83}" destId="{295DC19B-B654-4DD3-8731-0AF5BD6F757D}" srcOrd="0" destOrd="0" presId="urn:microsoft.com/office/officeart/2005/8/layout/target2"/>
    <dgm:cxn modelId="{292036FB-93D6-4434-9996-4FA9258F101E}" type="presParOf" srcId="{71011710-FE6E-4AB1-A622-5BF3F2525934}" destId="{302C121C-9266-474A-B254-F3F943863717}" srcOrd="0" destOrd="0" presId="urn:microsoft.com/office/officeart/2005/8/layout/target2"/>
    <dgm:cxn modelId="{185D2178-802C-4186-96E8-8B0DCAB2EFF2}" type="presParOf" srcId="{302C121C-9266-474A-B254-F3F943863717}" destId="{295DC19B-B654-4DD3-8731-0AF5BD6F757D}" srcOrd="0" destOrd="0" presId="urn:microsoft.com/office/officeart/2005/8/layout/target2"/>
    <dgm:cxn modelId="{EAF3AFE3-F8FC-4CBA-99EE-A8B81C5337BC}" type="presParOf" srcId="{302C121C-9266-474A-B254-F3F943863717}" destId="{EE922E79-113F-495B-95F7-26654B190782}" srcOrd="1" destOrd="0" presId="urn:microsoft.com/office/officeart/2005/8/layout/target2"/>
    <dgm:cxn modelId="{067D5BA8-970B-4BBF-8373-5EC9AE19C62D}" type="presParOf" srcId="{EE922E79-113F-495B-95F7-26654B190782}" destId="{31C915DF-9F56-4134-BDD3-02DC59B7A863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3A8CD7-0EB2-4FB7-9D30-A7367F8A3439}" type="doc">
      <dgm:prSet loTypeId="urn:microsoft.com/office/officeart/2005/8/layout/target2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C7DF90D-9F4A-4BC0-8C96-DA9DFB4C3A91}">
      <dgm:prSet/>
      <dgm:spPr/>
      <dgm:t>
        <a:bodyPr/>
        <a:lstStyle/>
        <a:p>
          <a:pPr rtl="0"/>
          <a:r>
            <a:rPr lang="ru-RU" b="1" smtClean="0"/>
            <a:t>4. Обогащение учебного процесса</a:t>
          </a:r>
          <a:endParaRPr lang="ru-RU"/>
        </a:p>
      </dgm:t>
    </dgm:pt>
    <dgm:pt modelId="{64575581-8F5D-4F72-926D-01DD0D484121}" type="parTrans" cxnId="{186414C3-FD12-4F66-B36F-DEC2B49A7FD5}">
      <dgm:prSet/>
      <dgm:spPr/>
      <dgm:t>
        <a:bodyPr/>
        <a:lstStyle/>
        <a:p>
          <a:endParaRPr lang="ru-RU"/>
        </a:p>
      </dgm:t>
    </dgm:pt>
    <dgm:pt modelId="{0E3636B3-F8BF-444F-8D8C-35FF45765080}" type="sibTrans" cxnId="{186414C3-FD12-4F66-B36F-DEC2B49A7FD5}">
      <dgm:prSet/>
      <dgm:spPr/>
      <dgm:t>
        <a:bodyPr/>
        <a:lstStyle/>
        <a:p>
          <a:endParaRPr lang="ru-RU"/>
        </a:p>
      </dgm:t>
    </dgm:pt>
    <dgm:pt modelId="{3F456F89-D97B-459B-A768-FDACD38BB261}">
      <dgm:prSet/>
      <dgm:spPr/>
      <dgm:t>
        <a:bodyPr/>
        <a:lstStyle/>
        <a:p>
          <a:pPr rtl="0"/>
          <a:r>
            <a:rPr lang="ru-RU" dirty="0" smtClean="0"/>
            <a:t>Установление крепких партнерских отношений с различными учреждениями подтолкнет образовательные организации к разработке более интерактивных и интересных программ обучения.</a:t>
          </a:r>
          <a:endParaRPr lang="ru-RU" dirty="0"/>
        </a:p>
      </dgm:t>
    </dgm:pt>
    <dgm:pt modelId="{10F46FE4-7B02-4DB7-9B7B-28F63ED3310E}" type="parTrans" cxnId="{353FE547-688D-4A20-B385-A98B1FDA0E90}">
      <dgm:prSet/>
      <dgm:spPr/>
      <dgm:t>
        <a:bodyPr/>
        <a:lstStyle/>
        <a:p>
          <a:endParaRPr lang="ru-RU"/>
        </a:p>
      </dgm:t>
    </dgm:pt>
    <dgm:pt modelId="{EDF3EECE-3587-4DC8-AAF9-2E9EDD71BEFE}" type="sibTrans" cxnId="{353FE547-688D-4A20-B385-A98B1FDA0E90}">
      <dgm:prSet/>
      <dgm:spPr/>
      <dgm:t>
        <a:bodyPr/>
        <a:lstStyle/>
        <a:p>
          <a:endParaRPr lang="ru-RU"/>
        </a:p>
      </dgm:t>
    </dgm:pt>
    <dgm:pt modelId="{80EDF8E6-CFAC-49CF-B010-BDBAA28094D5}">
      <dgm:prSet/>
      <dgm:spPr/>
      <dgm:t>
        <a:bodyPr/>
        <a:lstStyle/>
        <a:p>
          <a:pPr rtl="0"/>
          <a:r>
            <a:rPr lang="ru-RU" b="1" dirty="0" smtClean="0"/>
            <a:t>Пример</a:t>
          </a:r>
          <a:r>
            <a:rPr lang="ru-RU" dirty="0" smtClean="0"/>
            <a:t>: Партнерство с музеем или научным центром может позволить студентам участвовать в полевых исследованиях или проектах, которые широко выходят за рамки традиционного учебного процесса. Это не только обогащает учебный опыт, но и позволяет учащимся увидеть, как знания, полученные в классе, могут быть применены на практике.</a:t>
          </a:r>
          <a:endParaRPr lang="ru-RU" dirty="0"/>
        </a:p>
      </dgm:t>
    </dgm:pt>
    <dgm:pt modelId="{CFE63E17-CD0F-45A0-8E01-BD835C464D01}" type="parTrans" cxnId="{03711512-0B76-4908-B794-CE0A27CA2EE9}">
      <dgm:prSet/>
      <dgm:spPr/>
      <dgm:t>
        <a:bodyPr/>
        <a:lstStyle/>
        <a:p>
          <a:endParaRPr lang="ru-RU"/>
        </a:p>
      </dgm:t>
    </dgm:pt>
    <dgm:pt modelId="{78969AA4-C510-4D8C-8E40-A7752C69FFEF}" type="sibTrans" cxnId="{03711512-0B76-4908-B794-CE0A27CA2EE9}">
      <dgm:prSet/>
      <dgm:spPr/>
      <dgm:t>
        <a:bodyPr/>
        <a:lstStyle/>
        <a:p>
          <a:endParaRPr lang="ru-RU"/>
        </a:p>
      </dgm:t>
    </dgm:pt>
    <dgm:pt modelId="{62AEE17D-77EF-489B-A28D-9CA27182DDF2}" type="pres">
      <dgm:prSet presAssocID="{4B3A8CD7-0EB2-4FB7-9D30-A7367F8A3439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E7E3E2CF-E692-4F93-AF5A-8C0749FED30A}" type="pres">
      <dgm:prSet presAssocID="{4B3A8CD7-0EB2-4FB7-9D30-A7367F8A3439}" presName="outerBox" presStyleCnt="0"/>
      <dgm:spPr/>
    </dgm:pt>
    <dgm:pt modelId="{D8EFDB4A-03AC-4607-BC8B-1651281AADB6}" type="pres">
      <dgm:prSet presAssocID="{4B3A8CD7-0EB2-4FB7-9D30-A7367F8A3439}" presName="outerBoxParent" presStyleLbl="node1" presStyleIdx="0" presStyleCnt="1"/>
      <dgm:spPr/>
    </dgm:pt>
    <dgm:pt modelId="{F4757DEA-53CD-498A-8FB5-0E9E29332B19}" type="pres">
      <dgm:prSet presAssocID="{4B3A8CD7-0EB2-4FB7-9D30-A7367F8A3439}" presName="outerBoxChildren" presStyleCnt="0"/>
      <dgm:spPr/>
    </dgm:pt>
    <dgm:pt modelId="{F0272493-2167-4602-A147-D6D886D1E974}" type="pres">
      <dgm:prSet presAssocID="{3F456F89-D97B-459B-A768-FDACD38BB261}" presName="oChild" presStyleLbl="fgAcc1" presStyleIdx="0" presStyleCnt="1">
        <dgm:presLayoutVars>
          <dgm:bulletEnabled val="1"/>
        </dgm:presLayoutVars>
      </dgm:prSet>
      <dgm:spPr/>
    </dgm:pt>
  </dgm:ptLst>
  <dgm:cxnLst>
    <dgm:cxn modelId="{A6CC6ED5-18BE-4569-A077-BE3AC6FED1E1}" type="presOf" srcId="{4B3A8CD7-0EB2-4FB7-9D30-A7367F8A3439}" destId="{62AEE17D-77EF-489B-A28D-9CA27182DDF2}" srcOrd="0" destOrd="0" presId="urn:microsoft.com/office/officeart/2005/8/layout/target2"/>
    <dgm:cxn modelId="{353FE547-688D-4A20-B385-A98B1FDA0E90}" srcId="{0C7DF90D-9F4A-4BC0-8C96-DA9DFB4C3A91}" destId="{3F456F89-D97B-459B-A768-FDACD38BB261}" srcOrd="0" destOrd="0" parTransId="{10F46FE4-7B02-4DB7-9B7B-28F63ED3310E}" sibTransId="{EDF3EECE-3587-4DC8-AAF9-2E9EDD71BEFE}"/>
    <dgm:cxn modelId="{B9EEE447-038F-426A-BC6F-14CBD8AFC1E3}" type="presOf" srcId="{3F456F89-D97B-459B-A768-FDACD38BB261}" destId="{F0272493-2167-4602-A147-D6D886D1E974}" srcOrd="0" destOrd="0" presId="urn:microsoft.com/office/officeart/2005/8/layout/target2"/>
    <dgm:cxn modelId="{06628F22-E3D0-483B-A0D1-48CBAAFA98CB}" type="presOf" srcId="{80EDF8E6-CFAC-49CF-B010-BDBAA28094D5}" destId="{F0272493-2167-4602-A147-D6D886D1E974}" srcOrd="0" destOrd="1" presId="urn:microsoft.com/office/officeart/2005/8/layout/target2"/>
    <dgm:cxn modelId="{03711512-0B76-4908-B794-CE0A27CA2EE9}" srcId="{3F456F89-D97B-459B-A768-FDACD38BB261}" destId="{80EDF8E6-CFAC-49CF-B010-BDBAA28094D5}" srcOrd="0" destOrd="0" parTransId="{CFE63E17-CD0F-45A0-8E01-BD835C464D01}" sibTransId="{78969AA4-C510-4D8C-8E40-A7752C69FFEF}"/>
    <dgm:cxn modelId="{DD653746-7D85-4C42-982A-A976FCE0070A}" type="presOf" srcId="{0C7DF90D-9F4A-4BC0-8C96-DA9DFB4C3A91}" destId="{D8EFDB4A-03AC-4607-BC8B-1651281AADB6}" srcOrd="0" destOrd="0" presId="urn:microsoft.com/office/officeart/2005/8/layout/target2"/>
    <dgm:cxn modelId="{186414C3-FD12-4F66-B36F-DEC2B49A7FD5}" srcId="{4B3A8CD7-0EB2-4FB7-9D30-A7367F8A3439}" destId="{0C7DF90D-9F4A-4BC0-8C96-DA9DFB4C3A91}" srcOrd="0" destOrd="0" parTransId="{64575581-8F5D-4F72-926D-01DD0D484121}" sibTransId="{0E3636B3-F8BF-444F-8D8C-35FF45765080}"/>
    <dgm:cxn modelId="{59092FB5-DA29-486B-A2E3-DEB72817BF84}" type="presParOf" srcId="{62AEE17D-77EF-489B-A28D-9CA27182DDF2}" destId="{E7E3E2CF-E692-4F93-AF5A-8C0749FED30A}" srcOrd="0" destOrd="0" presId="urn:microsoft.com/office/officeart/2005/8/layout/target2"/>
    <dgm:cxn modelId="{5B766C01-6DB8-48A4-BAC0-532C4110CCFA}" type="presParOf" srcId="{E7E3E2CF-E692-4F93-AF5A-8C0749FED30A}" destId="{D8EFDB4A-03AC-4607-BC8B-1651281AADB6}" srcOrd="0" destOrd="0" presId="urn:microsoft.com/office/officeart/2005/8/layout/target2"/>
    <dgm:cxn modelId="{CBFFC083-615C-4310-B109-C2A94633CCDD}" type="presParOf" srcId="{E7E3E2CF-E692-4F93-AF5A-8C0749FED30A}" destId="{F4757DEA-53CD-498A-8FB5-0E9E29332B19}" srcOrd="1" destOrd="0" presId="urn:microsoft.com/office/officeart/2005/8/layout/target2"/>
    <dgm:cxn modelId="{237C439E-FC19-4BAA-9938-D1FC8C19C902}" type="presParOf" srcId="{F4757DEA-53CD-498A-8FB5-0E9E29332B19}" destId="{F0272493-2167-4602-A147-D6D886D1E974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CB676B-B3CD-43E4-BF36-7A682913849D}" type="doc">
      <dgm:prSet loTypeId="urn:microsoft.com/office/officeart/2005/8/layout/target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B68AF09-E18B-4F7F-A494-905C203F1881}">
      <dgm:prSet/>
      <dgm:spPr/>
      <dgm:t>
        <a:bodyPr/>
        <a:lstStyle/>
        <a:p>
          <a:pPr rtl="0"/>
          <a:r>
            <a:rPr lang="ru-RU" b="1" smtClean="0"/>
            <a:t>5. Расширение сети контактов</a:t>
          </a:r>
          <a:endParaRPr lang="ru-RU"/>
        </a:p>
      </dgm:t>
    </dgm:pt>
    <dgm:pt modelId="{A1F485F4-3015-420C-89F4-123FA4F97351}" type="parTrans" cxnId="{C6F73938-9D85-4589-A787-EC58F43BA5F6}">
      <dgm:prSet/>
      <dgm:spPr/>
      <dgm:t>
        <a:bodyPr/>
        <a:lstStyle/>
        <a:p>
          <a:endParaRPr lang="ru-RU"/>
        </a:p>
      </dgm:t>
    </dgm:pt>
    <dgm:pt modelId="{6C2E8FF2-CEE9-4FE9-8685-5CFC0F95A440}" type="sibTrans" cxnId="{C6F73938-9D85-4589-A787-EC58F43BA5F6}">
      <dgm:prSet/>
      <dgm:spPr/>
      <dgm:t>
        <a:bodyPr/>
        <a:lstStyle/>
        <a:p>
          <a:endParaRPr lang="ru-RU"/>
        </a:p>
      </dgm:t>
    </dgm:pt>
    <dgm:pt modelId="{13A26F35-46F6-40CB-8CF4-8BB3B48C72B8}">
      <dgm:prSet/>
      <dgm:spPr/>
      <dgm:t>
        <a:bodyPr/>
        <a:lstStyle/>
        <a:p>
          <a:pPr rtl="0"/>
          <a:r>
            <a:rPr lang="ru-RU" dirty="0" smtClean="0"/>
            <a:t>Наставничество, сопряженное с социальным партнерством, помогает студентам и молодым специалистам расширить их профессиональные сети, что крайне важно для дальнейшего карьерного роста.</a:t>
          </a:r>
          <a:endParaRPr lang="ru-RU" dirty="0"/>
        </a:p>
      </dgm:t>
    </dgm:pt>
    <dgm:pt modelId="{7B4A59FF-A419-4F9A-AA8F-E5BAD6FC3287}" type="parTrans" cxnId="{32191558-BEE2-430A-81F2-D0CBDDD40E14}">
      <dgm:prSet/>
      <dgm:spPr/>
      <dgm:t>
        <a:bodyPr/>
        <a:lstStyle/>
        <a:p>
          <a:endParaRPr lang="ru-RU"/>
        </a:p>
      </dgm:t>
    </dgm:pt>
    <dgm:pt modelId="{01DA2AF2-6C8B-4DFB-89A4-39E5CE9D725E}" type="sibTrans" cxnId="{32191558-BEE2-430A-81F2-D0CBDDD40E14}">
      <dgm:prSet/>
      <dgm:spPr/>
      <dgm:t>
        <a:bodyPr/>
        <a:lstStyle/>
        <a:p>
          <a:endParaRPr lang="ru-RU"/>
        </a:p>
      </dgm:t>
    </dgm:pt>
    <dgm:pt modelId="{F73C27F8-F22C-4259-952F-48E14A51D9CF}">
      <dgm:prSet/>
      <dgm:spPr/>
      <dgm:t>
        <a:bodyPr/>
        <a:lstStyle/>
        <a:p>
          <a:pPr rtl="0"/>
          <a:r>
            <a:rPr lang="ru-RU" b="1" dirty="0" smtClean="0"/>
            <a:t>Пример</a:t>
          </a:r>
          <a:r>
            <a:rPr lang="ru-RU" dirty="0" smtClean="0"/>
            <a:t>: Учащиеся, проходящие практику в рамках наставнической программы, могут установить контакты с представителями бизнеса и других образовательных учреждений, что в будущем откроет перед ними возможности для трудоустройства и профессионального роста.</a:t>
          </a:r>
          <a:endParaRPr lang="ru-RU" dirty="0"/>
        </a:p>
      </dgm:t>
    </dgm:pt>
    <dgm:pt modelId="{8215F89C-09BF-4643-8E6B-E158474571AD}" type="parTrans" cxnId="{A3F6FCC5-59BD-4762-BDEC-4067F46EF8BA}">
      <dgm:prSet/>
      <dgm:spPr/>
      <dgm:t>
        <a:bodyPr/>
        <a:lstStyle/>
        <a:p>
          <a:endParaRPr lang="ru-RU"/>
        </a:p>
      </dgm:t>
    </dgm:pt>
    <dgm:pt modelId="{B60EB97E-9E96-4329-97B5-56FF4357836D}" type="sibTrans" cxnId="{A3F6FCC5-59BD-4762-BDEC-4067F46EF8BA}">
      <dgm:prSet/>
      <dgm:spPr/>
      <dgm:t>
        <a:bodyPr/>
        <a:lstStyle/>
        <a:p>
          <a:endParaRPr lang="ru-RU"/>
        </a:p>
      </dgm:t>
    </dgm:pt>
    <dgm:pt modelId="{50AF0A13-528C-4C14-9C2F-F11D09BA9BCE}" type="pres">
      <dgm:prSet presAssocID="{8FCB676B-B3CD-43E4-BF36-7A682913849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FA9FD907-D220-4D82-A991-6AB505D2E9AA}" type="pres">
      <dgm:prSet presAssocID="{8FCB676B-B3CD-43E4-BF36-7A682913849D}" presName="outerBox" presStyleCnt="0"/>
      <dgm:spPr/>
    </dgm:pt>
    <dgm:pt modelId="{5BE7A9F6-BB0C-4CB6-BB88-7F3581D87CF1}" type="pres">
      <dgm:prSet presAssocID="{8FCB676B-B3CD-43E4-BF36-7A682913849D}" presName="outerBoxParent" presStyleLbl="node1" presStyleIdx="0" presStyleCnt="1"/>
      <dgm:spPr/>
    </dgm:pt>
    <dgm:pt modelId="{7F99B84E-676F-438A-9F27-C8F870E50E79}" type="pres">
      <dgm:prSet presAssocID="{8FCB676B-B3CD-43E4-BF36-7A682913849D}" presName="outerBoxChildren" presStyleCnt="0"/>
      <dgm:spPr/>
    </dgm:pt>
    <dgm:pt modelId="{49884A62-ADFC-45B1-9EEF-8FFD8A54F52D}" type="pres">
      <dgm:prSet presAssocID="{13A26F35-46F6-40CB-8CF4-8BB3B48C72B8}" presName="oChild" presStyleLbl="fgAcc1" presStyleIdx="0" presStyleCnt="1">
        <dgm:presLayoutVars>
          <dgm:bulletEnabled val="1"/>
        </dgm:presLayoutVars>
      </dgm:prSet>
      <dgm:spPr/>
    </dgm:pt>
  </dgm:ptLst>
  <dgm:cxnLst>
    <dgm:cxn modelId="{F7828D50-40BC-46DE-995D-C80FC52AB067}" type="presOf" srcId="{13A26F35-46F6-40CB-8CF4-8BB3B48C72B8}" destId="{49884A62-ADFC-45B1-9EEF-8FFD8A54F52D}" srcOrd="0" destOrd="0" presId="urn:microsoft.com/office/officeart/2005/8/layout/target2"/>
    <dgm:cxn modelId="{A3F6FCC5-59BD-4762-BDEC-4067F46EF8BA}" srcId="{13A26F35-46F6-40CB-8CF4-8BB3B48C72B8}" destId="{F73C27F8-F22C-4259-952F-48E14A51D9CF}" srcOrd="0" destOrd="0" parTransId="{8215F89C-09BF-4643-8E6B-E158474571AD}" sibTransId="{B60EB97E-9E96-4329-97B5-56FF4357836D}"/>
    <dgm:cxn modelId="{75BB5843-BD4A-4157-ADAA-7A10453FE028}" type="presOf" srcId="{F73C27F8-F22C-4259-952F-48E14A51D9CF}" destId="{49884A62-ADFC-45B1-9EEF-8FFD8A54F52D}" srcOrd="0" destOrd="1" presId="urn:microsoft.com/office/officeart/2005/8/layout/target2"/>
    <dgm:cxn modelId="{32191558-BEE2-430A-81F2-D0CBDDD40E14}" srcId="{CB68AF09-E18B-4F7F-A494-905C203F1881}" destId="{13A26F35-46F6-40CB-8CF4-8BB3B48C72B8}" srcOrd="0" destOrd="0" parTransId="{7B4A59FF-A419-4F9A-AA8F-E5BAD6FC3287}" sibTransId="{01DA2AF2-6C8B-4DFB-89A4-39E5CE9D725E}"/>
    <dgm:cxn modelId="{37550FE6-A6B3-4049-94D7-6752254B5E91}" type="presOf" srcId="{CB68AF09-E18B-4F7F-A494-905C203F1881}" destId="{5BE7A9F6-BB0C-4CB6-BB88-7F3581D87CF1}" srcOrd="0" destOrd="0" presId="urn:microsoft.com/office/officeart/2005/8/layout/target2"/>
    <dgm:cxn modelId="{C6F73938-9D85-4589-A787-EC58F43BA5F6}" srcId="{8FCB676B-B3CD-43E4-BF36-7A682913849D}" destId="{CB68AF09-E18B-4F7F-A494-905C203F1881}" srcOrd="0" destOrd="0" parTransId="{A1F485F4-3015-420C-89F4-123FA4F97351}" sibTransId="{6C2E8FF2-CEE9-4FE9-8685-5CFC0F95A440}"/>
    <dgm:cxn modelId="{21901FFB-599F-4474-8126-BD41005AC325}" type="presOf" srcId="{8FCB676B-B3CD-43E4-BF36-7A682913849D}" destId="{50AF0A13-528C-4C14-9C2F-F11D09BA9BCE}" srcOrd="0" destOrd="0" presId="urn:microsoft.com/office/officeart/2005/8/layout/target2"/>
    <dgm:cxn modelId="{A5BCE633-171F-425B-A471-4FB44D5CAEE0}" type="presParOf" srcId="{50AF0A13-528C-4C14-9C2F-F11D09BA9BCE}" destId="{FA9FD907-D220-4D82-A991-6AB505D2E9AA}" srcOrd="0" destOrd="0" presId="urn:microsoft.com/office/officeart/2005/8/layout/target2"/>
    <dgm:cxn modelId="{0C5EF607-B3EA-4B6E-94AD-24AB545B323B}" type="presParOf" srcId="{FA9FD907-D220-4D82-A991-6AB505D2E9AA}" destId="{5BE7A9F6-BB0C-4CB6-BB88-7F3581D87CF1}" srcOrd="0" destOrd="0" presId="urn:microsoft.com/office/officeart/2005/8/layout/target2"/>
    <dgm:cxn modelId="{7C52E8BC-A3E2-434B-9D81-82381C2DBF70}" type="presParOf" srcId="{FA9FD907-D220-4D82-A991-6AB505D2E9AA}" destId="{7F99B84E-676F-438A-9F27-C8F870E50E79}" srcOrd="1" destOrd="0" presId="urn:microsoft.com/office/officeart/2005/8/layout/target2"/>
    <dgm:cxn modelId="{258DE2C3-338E-4E1F-8F0B-257B3448C0E4}" type="presParOf" srcId="{7F99B84E-676F-438A-9F27-C8F870E50E79}" destId="{49884A62-ADFC-45B1-9EEF-8FFD8A54F52D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3B700-C0D6-42AF-9F4D-043F067B508D}">
      <dsp:nvSpPr>
        <dsp:cNvPr id="0" name=""/>
        <dsp:cNvSpPr/>
      </dsp:nvSpPr>
      <dsp:spPr>
        <a:xfrm>
          <a:off x="0" y="2209"/>
          <a:ext cx="925264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94F89-A746-4B98-8FE2-681D38596460}">
      <dsp:nvSpPr>
        <dsp:cNvPr id="0" name=""/>
        <dsp:cNvSpPr/>
      </dsp:nvSpPr>
      <dsp:spPr>
        <a:xfrm>
          <a:off x="0" y="2209"/>
          <a:ext cx="4531139" cy="4521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SHIVA-мир: как расшифровывается и что означает концепция. Концепцию </a:t>
          </a:r>
          <a:r>
            <a:rPr lang="arn-CL" sz="2700" kern="1200" dirty="0" smtClean="0"/>
            <a:t>SHIVA </a:t>
          </a:r>
          <a:r>
            <a:rPr lang="ru-RU" sz="2700" kern="1200" dirty="0" smtClean="0"/>
            <a:t>предложил в 2022 году психолог и управляющий партнер «ЭКОПСИ Консалтинг» Марк Розин. </a:t>
          </a:r>
          <a:r>
            <a:rPr lang="arn-CL" sz="2700" kern="1200" dirty="0" smtClean="0"/>
            <a:t>SHIVA </a:t>
          </a:r>
          <a:r>
            <a:rPr lang="ru-RU" sz="2700" kern="1200" dirty="0" smtClean="0"/>
            <a:t>означает крушение старого и зарождение нового мира. Акроним расшифровывается так: </a:t>
          </a:r>
          <a:endParaRPr lang="ru-RU" sz="2700" kern="1200" dirty="0"/>
        </a:p>
      </dsp:txBody>
      <dsp:txXfrm>
        <a:off x="0" y="2209"/>
        <a:ext cx="4531139" cy="4521543"/>
      </dsp:txXfrm>
    </dsp:sp>
    <dsp:sp modelId="{B8619ADA-BDB5-4F3B-A111-BCDC5774FC03}">
      <dsp:nvSpPr>
        <dsp:cNvPr id="0" name=""/>
        <dsp:cNvSpPr/>
      </dsp:nvSpPr>
      <dsp:spPr>
        <a:xfrm>
          <a:off x="4619509" y="44820"/>
          <a:ext cx="4624694" cy="852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n-CL" sz="2400" b="1" kern="1200" dirty="0" smtClean="0"/>
            <a:t>S — Split, </a:t>
          </a:r>
          <a:endParaRPr lang="ru-RU" sz="2400" b="1" kern="1200" dirty="0"/>
        </a:p>
      </dsp:txBody>
      <dsp:txXfrm>
        <a:off x="4619509" y="44820"/>
        <a:ext cx="4624694" cy="852204"/>
      </dsp:txXfrm>
    </dsp:sp>
    <dsp:sp modelId="{22726A09-ACD9-4876-9C74-03806D49F463}">
      <dsp:nvSpPr>
        <dsp:cNvPr id="0" name=""/>
        <dsp:cNvSpPr/>
      </dsp:nvSpPr>
      <dsp:spPr>
        <a:xfrm>
          <a:off x="4531139" y="897025"/>
          <a:ext cx="471306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16331-73E7-45B9-9017-658E25A7509A}">
      <dsp:nvSpPr>
        <dsp:cNvPr id="0" name=""/>
        <dsp:cNvSpPr/>
      </dsp:nvSpPr>
      <dsp:spPr>
        <a:xfrm>
          <a:off x="4619509" y="939635"/>
          <a:ext cx="4624694" cy="852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n-CL" sz="2400" b="1" kern="1200" dirty="0" smtClean="0"/>
            <a:t>H — Horrible, </a:t>
          </a:r>
          <a:endParaRPr lang="ru-RU" sz="2400" b="1" kern="1200" dirty="0"/>
        </a:p>
      </dsp:txBody>
      <dsp:txXfrm>
        <a:off x="4619509" y="939635"/>
        <a:ext cx="4624694" cy="852204"/>
      </dsp:txXfrm>
    </dsp:sp>
    <dsp:sp modelId="{E8E40423-C372-4219-904C-3D3167AC69E5}">
      <dsp:nvSpPr>
        <dsp:cNvPr id="0" name=""/>
        <dsp:cNvSpPr/>
      </dsp:nvSpPr>
      <dsp:spPr>
        <a:xfrm>
          <a:off x="4531139" y="1791840"/>
          <a:ext cx="471306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B0084-EDF6-4141-B407-E45F9611CEF3}">
      <dsp:nvSpPr>
        <dsp:cNvPr id="0" name=""/>
        <dsp:cNvSpPr/>
      </dsp:nvSpPr>
      <dsp:spPr>
        <a:xfrm>
          <a:off x="4619509" y="1834450"/>
          <a:ext cx="4624694" cy="852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n-CL" sz="2400" b="1" kern="1200" dirty="0" smtClean="0"/>
            <a:t>I— Inconceivable, </a:t>
          </a:r>
          <a:endParaRPr lang="ru-RU" sz="2400" b="1" kern="1200" dirty="0"/>
        </a:p>
      </dsp:txBody>
      <dsp:txXfrm>
        <a:off x="4619509" y="1834450"/>
        <a:ext cx="4624694" cy="852204"/>
      </dsp:txXfrm>
    </dsp:sp>
    <dsp:sp modelId="{837601E5-B4A3-44B4-B41E-E56A18EE6075}">
      <dsp:nvSpPr>
        <dsp:cNvPr id="0" name=""/>
        <dsp:cNvSpPr/>
      </dsp:nvSpPr>
      <dsp:spPr>
        <a:xfrm>
          <a:off x="4531139" y="2686655"/>
          <a:ext cx="471306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1C1B6-8A74-47D6-8EE9-7020DAB5A559}">
      <dsp:nvSpPr>
        <dsp:cNvPr id="0" name=""/>
        <dsp:cNvSpPr/>
      </dsp:nvSpPr>
      <dsp:spPr>
        <a:xfrm>
          <a:off x="4619509" y="2729265"/>
          <a:ext cx="4624694" cy="852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n-CL" sz="2400" b="1" kern="1200" dirty="0" smtClean="0"/>
            <a:t>V—Vicious, </a:t>
          </a:r>
          <a:endParaRPr lang="ru-RU" sz="2400" b="1" kern="1200" dirty="0"/>
        </a:p>
      </dsp:txBody>
      <dsp:txXfrm>
        <a:off x="4619509" y="2729265"/>
        <a:ext cx="4624694" cy="852204"/>
      </dsp:txXfrm>
    </dsp:sp>
    <dsp:sp modelId="{1499025A-D86E-4077-B488-A6417D5179B8}">
      <dsp:nvSpPr>
        <dsp:cNvPr id="0" name=""/>
        <dsp:cNvSpPr/>
      </dsp:nvSpPr>
      <dsp:spPr>
        <a:xfrm>
          <a:off x="4531139" y="3581470"/>
          <a:ext cx="471306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CABBC-A399-4708-9058-36B8123AEB7E}">
      <dsp:nvSpPr>
        <dsp:cNvPr id="0" name=""/>
        <dsp:cNvSpPr/>
      </dsp:nvSpPr>
      <dsp:spPr>
        <a:xfrm>
          <a:off x="4619509" y="3624080"/>
          <a:ext cx="4624694" cy="852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n-CL" sz="2400" b="1" kern="1200" dirty="0" smtClean="0"/>
            <a:t>A — Arising.</a:t>
          </a:r>
          <a:r>
            <a:rPr lang="arn-CL" sz="1800" kern="1200" dirty="0" smtClean="0"/>
            <a:t/>
          </a:r>
          <a:br>
            <a:rPr lang="arn-CL" sz="1800" kern="1200" dirty="0" smtClean="0"/>
          </a:br>
          <a:r>
            <a:rPr lang="ru-RU" sz="1800" kern="1200" dirty="0" smtClean="0"/>
            <a:t/>
          </a:r>
          <a:br>
            <a:rPr lang="ru-RU" sz="1800" kern="1200" dirty="0" smtClean="0"/>
          </a:br>
          <a:endParaRPr lang="ru-RU" sz="1800" kern="1200" dirty="0"/>
        </a:p>
      </dsp:txBody>
      <dsp:txXfrm>
        <a:off x="4619509" y="3624080"/>
        <a:ext cx="4624694" cy="852204"/>
      </dsp:txXfrm>
    </dsp:sp>
    <dsp:sp modelId="{1949AE09-7658-406C-AFE0-FF9588F6E8CD}">
      <dsp:nvSpPr>
        <dsp:cNvPr id="0" name=""/>
        <dsp:cNvSpPr/>
      </dsp:nvSpPr>
      <dsp:spPr>
        <a:xfrm>
          <a:off x="4531139" y="4476285"/>
          <a:ext cx="4713064" cy="0"/>
        </a:xfrm>
        <a:prstGeom prst="line">
          <a:avLst/>
        </a:prstGeom>
        <a:solidFill>
          <a:schemeClr val="dk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80D17-6C56-4627-BFB5-387916D44840}">
      <dsp:nvSpPr>
        <dsp:cNvPr id="0" name=""/>
        <dsp:cNvSpPr/>
      </dsp:nvSpPr>
      <dsp:spPr>
        <a:xfrm>
          <a:off x="0" y="0"/>
          <a:ext cx="9460872" cy="4525963"/>
        </a:xfrm>
        <a:prstGeom prst="roundRect">
          <a:avLst>
            <a:gd name="adj" fmla="val 85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2794154" numCol="1" spcCol="1270" anchor="t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smtClean="0"/>
            <a:t>6. Существенное влияние на карьерные перспективы</a:t>
          </a:r>
          <a:endParaRPr lang="ru-RU" sz="5000" kern="1200"/>
        </a:p>
      </dsp:txBody>
      <dsp:txXfrm>
        <a:off x="112677" y="112677"/>
        <a:ext cx="9235518" cy="4300609"/>
      </dsp:txXfrm>
    </dsp:sp>
    <dsp:sp modelId="{A10A188F-0C17-44E5-B9FC-35B5C7F4F61E}">
      <dsp:nvSpPr>
        <dsp:cNvPr id="0" name=""/>
        <dsp:cNvSpPr/>
      </dsp:nvSpPr>
      <dsp:spPr>
        <a:xfrm>
          <a:off x="236521" y="2036683"/>
          <a:ext cx="8987828" cy="203668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Сотрудничество с разнообразными организации предоставляет студентам шанс обрести перспективы не только в образовательной, но и в профессиональной сфере.</a:t>
          </a:r>
          <a:endParaRPr lang="ru-RU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Пример</a:t>
          </a:r>
          <a:r>
            <a:rPr lang="ru-RU" sz="1600" kern="1200" dirty="0" smtClean="0"/>
            <a:t>: Если образовательная организация подписывает соглашение с крупной компанией, студенты могут пройти стажировку и наладить связи с потенциальными </a:t>
          </a:r>
          <a:r>
            <a:rPr lang="ru-RU" sz="1600" kern="1200" dirty="0" err="1" smtClean="0"/>
            <a:t>работодателями.Это</a:t>
          </a:r>
          <a:r>
            <a:rPr lang="ru-RU" sz="1600" kern="1200" dirty="0" smtClean="0"/>
            <a:t> создает возможность для будущего трудоустройства и развития карьеры.</a:t>
          </a:r>
          <a:endParaRPr lang="ru-RU" sz="1600" kern="1200" dirty="0"/>
        </a:p>
      </dsp:txBody>
      <dsp:txXfrm>
        <a:off x="299156" y="2099318"/>
        <a:ext cx="8862558" cy="191141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174D1-E27D-41B8-8239-4EE415C5533D}">
      <dsp:nvSpPr>
        <dsp:cNvPr id="0" name=""/>
        <dsp:cNvSpPr/>
      </dsp:nvSpPr>
      <dsp:spPr>
        <a:xfrm>
          <a:off x="42" y="1105556"/>
          <a:ext cx="4099402" cy="16121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Кроме того, наставничество в контексте социального партнерства не только способствует индивидуальному развитию, но и играет важную роль в развитии общества в целом. </a:t>
          </a:r>
          <a:endParaRPr lang="ru-RU" sz="1600" kern="1200" dirty="0"/>
        </a:p>
      </dsp:txBody>
      <dsp:txXfrm>
        <a:off x="42" y="1105556"/>
        <a:ext cx="4099402" cy="1612129"/>
      </dsp:txXfrm>
    </dsp:sp>
    <dsp:sp modelId="{AB0B0D66-E5F9-409C-8469-66042C554E84}">
      <dsp:nvSpPr>
        <dsp:cNvPr id="0" name=""/>
        <dsp:cNvSpPr/>
      </dsp:nvSpPr>
      <dsp:spPr>
        <a:xfrm>
          <a:off x="42" y="2717686"/>
          <a:ext cx="4099402" cy="70272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D7F80-512F-4586-8B92-43E6EB929A87}">
      <dsp:nvSpPr>
        <dsp:cNvPr id="0" name=""/>
        <dsp:cNvSpPr/>
      </dsp:nvSpPr>
      <dsp:spPr>
        <a:xfrm>
          <a:off x="4673362" y="1105556"/>
          <a:ext cx="4099402" cy="1612129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Когда опытные профессионалы делятся своими знаниями с молодежью, они закладывают основы для формирования нового поколения лидеров, готовых принимать вызовы и искать решения для улучшения условий жизни в своих сообществах.</a:t>
          </a:r>
          <a:endParaRPr lang="ru-RU" sz="1600" kern="1200"/>
        </a:p>
      </dsp:txBody>
      <dsp:txXfrm>
        <a:off x="4673362" y="1105556"/>
        <a:ext cx="4099402" cy="1612129"/>
      </dsp:txXfrm>
    </dsp:sp>
    <dsp:sp modelId="{2040FB9A-2694-47A4-9136-7FFF0B89D23A}">
      <dsp:nvSpPr>
        <dsp:cNvPr id="0" name=""/>
        <dsp:cNvSpPr/>
      </dsp:nvSpPr>
      <dsp:spPr>
        <a:xfrm>
          <a:off x="4673362" y="2717686"/>
          <a:ext cx="4099402" cy="702720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7D3EA-B4A4-4904-8E1E-6496495FE22B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124BD-AC68-473E-B822-8F15F02D115C}">
      <dsp:nvSpPr>
        <dsp:cNvPr id="0" name=""/>
        <dsp:cNvSpPr/>
      </dsp:nvSpPr>
      <dsp:spPr>
        <a:xfrm>
          <a:off x="2262981" y="0"/>
          <a:ext cx="7116409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Более высокой эффективности образовательных программ.</a:t>
          </a:r>
          <a:endParaRPr lang="ru-RU" sz="2900" kern="1200" dirty="0"/>
        </a:p>
      </dsp:txBody>
      <dsp:txXfrm>
        <a:off x="2262981" y="0"/>
        <a:ext cx="7116409" cy="1357791"/>
      </dsp:txXfrm>
    </dsp:sp>
    <dsp:sp modelId="{5FB64CE7-E220-4A86-9310-1741C795D5DA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5C1AC-44B8-4648-858D-A1C7FFC5C151}">
      <dsp:nvSpPr>
        <dsp:cNvPr id="0" name=""/>
        <dsp:cNvSpPr/>
      </dsp:nvSpPr>
      <dsp:spPr>
        <a:xfrm>
          <a:off x="2262981" y="1357791"/>
          <a:ext cx="7116409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239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Повышение уровня удовлетворенности как наставляемых, так и наставников.</a:t>
          </a:r>
          <a:endParaRPr lang="ru-RU" sz="2900" kern="1200"/>
        </a:p>
      </dsp:txBody>
      <dsp:txXfrm>
        <a:off x="2262981" y="1357791"/>
        <a:ext cx="7116409" cy="1357787"/>
      </dsp:txXfrm>
    </dsp:sp>
    <dsp:sp modelId="{D2B844CA-748B-432D-ACDD-08E63911BB2B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D2694-A419-466A-BF71-5EA24265FF3B}">
      <dsp:nvSpPr>
        <dsp:cNvPr id="0" name=""/>
        <dsp:cNvSpPr/>
      </dsp:nvSpPr>
      <dsp:spPr>
        <a:xfrm>
          <a:off x="2262981" y="2715579"/>
          <a:ext cx="7116409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239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smtClean="0"/>
            <a:t>Формирование сообщества, в котором ценятся знания, навыки и опыт.</a:t>
          </a:r>
          <a:endParaRPr lang="ru-RU" sz="2900" kern="1200"/>
        </a:p>
      </dsp:txBody>
      <dsp:txXfrm>
        <a:off x="2262981" y="2715579"/>
        <a:ext cx="7116409" cy="135778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44965-CADF-4491-A63D-BA9310343780}">
      <dsp:nvSpPr>
        <dsp:cNvPr id="0" name=""/>
        <dsp:cNvSpPr/>
      </dsp:nvSpPr>
      <dsp:spPr>
        <a:xfrm rot="5400000">
          <a:off x="559246" y="1226383"/>
          <a:ext cx="1677585" cy="279146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96B3A-F9A6-4AE1-B289-FE8F5193DA20}">
      <dsp:nvSpPr>
        <dsp:cNvPr id="0" name=""/>
        <dsp:cNvSpPr/>
      </dsp:nvSpPr>
      <dsp:spPr>
        <a:xfrm>
          <a:off x="279216" y="2060430"/>
          <a:ext cx="2520149" cy="2209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Социальное партнерство в наставничестве открывает значительные возможности для образовательных организаций. </a:t>
          </a:r>
          <a:endParaRPr lang="ru-RU" sz="1500" kern="1200" dirty="0"/>
        </a:p>
      </dsp:txBody>
      <dsp:txXfrm>
        <a:off x="279216" y="2060430"/>
        <a:ext cx="2520149" cy="2209058"/>
      </dsp:txXfrm>
    </dsp:sp>
    <dsp:sp modelId="{39DBC0AE-75DC-4F71-B63F-D9186D5133DA}">
      <dsp:nvSpPr>
        <dsp:cNvPr id="0" name=""/>
        <dsp:cNvSpPr/>
      </dsp:nvSpPr>
      <dsp:spPr>
        <a:xfrm>
          <a:off x="2323865" y="1020873"/>
          <a:ext cx="475499" cy="475499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C95A38-71EB-4048-A6F6-ADEF01911C20}">
      <dsp:nvSpPr>
        <dsp:cNvPr id="0" name=""/>
        <dsp:cNvSpPr/>
      </dsp:nvSpPr>
      <dsp:spPr>
        <a:xfrm rot="5400000">
          <a:off x="3644402" y="462959"/>
          <a:ext cx="1677585" cy="279146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EBFAD-4817-4792-9C46-0A4E68FE3851}">
      <dsp:nvSpPr>
        <dsp:cNvPr id="0" name=""/>
        <dsp:cNvSpPr/>
      </dsp:nvSpPr>
      <dsp:spPr>
        <a:xfrm>
          <a:off x="3364371" y="1297005"/>
          <a:ext cx="2520149" cy="2209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Оно не только обогащает учебный процесс, но и создает надежную сеть поддержки для всех участников – наставников, наставляемых и самих образовательных учреждений. </a:t>
          </a:r>
          <a:endParaRPr lang="ru-RU" sz="1500" kern="1200" dirty="0"/>
        </a:p>
      </dsp:txBody>
      <dsp:txXfrm>
        <a:off x="3364371" y="1297005"/>
        <a:ext cx="2520149" cy="2209058"/>
      </dsp:txXfrm>
    </dsp:sp>
    <dsp:sp modelId="{DE7C6016-E69D-4B4A-A03F-AE180B48FEFB}">
      <dsp:nvSpPr>
        <dsp:cNvPr id="0" name=""/>
        <dsp:cNvSpPr/>
      </dsp:nvSpPr>
      <dsp:spPr>
        <a:xfrm>
          <a:off x="5409021" y="257448"/>
          <a:ext cx="475499" cy="475499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9C5C9-8181-4020-8036-91446F950A2A}">
      <dsp:nvSpPr>
        <dsp:cNvPr id="0" name=""/>
        <dsp:cNvSpPr/>
      </dsp:nvSpPr>
      <dsp:spPr>
        <a:xfrm rot="5400000">
          <a:off x="6729557" y="-300465"/>
          <a:ext cx="1677585" cy="2791464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AC649-1E8C-4FB9-ABB6-C08AE3CE6480}">
      <dsp:nvSpPr>
        <dsp:cNvPr id="0" name=""/>
        <dsp:cNvSpPr/>
      </dsp:nvSpPr>
      <dsp:spPr>
        <a:xfrm>
          <a:off x="6449526" y="533580"/>
          <a:ext cx="2520149" cy="2209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Такие </a:t>
          </a:r>
          <a:r>
            <a:rPr lang="ru-RU" sz="1500" kern="1200" dirty="0" smtClean="0"/>
            <a:t>подходы способствуют созданию более гибкой и ответственной образовательной среды, в которой молодые люди могут развиваться и достигать успеха.</a:t>
          </a:r>
          <a:endParaRPr lang="ru-RU" sz="1500" kern="1200" dirty="0"/>
        </a:p>
      </dsp:txBody>
      <dsp:txXfrm>
        <a:off x="6449526" y="533580"/>
        <a:ext cx="2520149" cy="22090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DB80CE-F3ED-4BD7-857E-683F046B8C48}">
      <dsp:nvSpPr>
        <dsp:cNvPr id="0" name=""/>
        <dsp:cNvSpPr/>
      </dsp:nvSpPr>
      <dsp:spPr>
        <a:xfrm>
          <a:off x="0" y="0"/>
          <a:ext cx="9415604" cy="576475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/>
            <a:t>Социальные партнёры в реализации педагогического наставничества</a:t>
          </a:r>
          <a:r>
            <a:rPr lang="ru-RU" sz="3600" kern="1200" smtClean="0"/>
            <a:t> могут включать:</a:t>
          </a:r>
          <a:endParaRPr lang="ru-RU" sz="3600" kern="1200"/>
        </a:p>
      </dsp:txBody>
      <dsp:txXfrm>
        <a:off x="0" y="0"/>
        <a:ext cx="9415604" cy="1729425"/>
      </dsp:txXfrm>
    </dsp:sp>
    <dsp:sp modelId="{DCF4190F-06EE-4D8C-B137-AA980F5AD467}">
      <dsp:nvSpPr>
        <dsp:cNvPr id="0" name=""/>
        <dsp:cNvSpPr/>
      </dsp:nvSpPr>
      <dsp:spPr>
        <a:xfrm>
          <a:off x="941560" y="1729707"/>
          <a:ext cx="7532483" cy="5534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Профессорско-преподавательский состав вузов</a:t>
          </a:r>
          <a:r>
            <a:rPr lang="ru-RU" sz="1100" kern="1200" dirty="0" smtClean="0"/>
            <a:t>. Он может быть наставником для преподавателей общеобразовательных предметов, педагогов дополнительного образования, педагогов-психологов, педагогов-логопедов, педагогов-дефектологов.</a:t>
          </a:r>
          <a:endParaRPr lang="ru-RU" sz="1100" kern="1200" dirty="0"/>
        </a:p>
      </dsp:txBody>
      <dsp:txXfrm>
        <a:off x="957770" y="1745917"/>
        <a:ext cx="7500063" cy="521044"/>
      </dsp:txXfrm>
    </dsp:sp>
    <dsp:sp modelId="{63095743-7E36-43BF-9E12-2DEE95AD50F0}">
      <dsp:nvSpPr>
        <dsp:cNvPr id="0" name=""/>
        <dsp:cNvSpPr/>
      </dsp:nvSpPr>
      <dsp:spPr>
        <a:xfrm>
          <a:off x="941560" y="2368319"/>
          <a:ext cx="7532483" cy="5534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Специалистов и инженерно-технических работников учреждений, предприятий, организаций</a:t>
          </a:r>
          <a:r>
            <a:rPr lang="ru-RU" sz="1100" kern="1200" dirty="0" smtClean="0"/>
            <a:t>, в которых студенты проходят производственную практику. Они могут быть наставниками для старших мастеров, мастеров производственного обучения, руководителей производственной практики студентов. </a:t>
          </a:r>
          <a:endParaRPr lang="ru-RU" sz="1100" kern="1200" dirty="0"/>
        </a:p>
      </dsp:txBody>
      <dsp:txXfrm>
        <a:off x="957770" y="2384529"/>
        <a:ext cx="7500063" cy="521044"/>
      </dsp:txXfrm>
    </dsp:sp>
    <dsp:sp modelId="{7EDBD346-5593-4E15-9F8B-0235B4FF354B}">
      <dsp:nvSpPr>
        <dsp:cNvPr id="0" name=""/>
        <dsp:cNvSpPr/>
      </dsp:nvSpPr>
      <dsp:spPr>
        <a:xfrm>
          <a:off x="941560" y="3006932"/>
          <a:ext cx="7532483" cy="5534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Специалистов структурных подразделений управлений силовых ведомств</a:t>
          </a:r>
          <a:r>
            <a:rPr lang="ru-RU" sz="1100" kern="1200" dirty="0" smtClean="0"/>
            <a:t> (Министерства обороны, Министерства по чрезвычайным ситуациям, Министерства внутренних дел и т. д.) — для преподавателей-организаторов безопасности жизнедеятельности. </a:t>
          </a:r>
          <a:endParaRPr lang="ru-RU" sz="1100" kern="1200" dirty="0"/>
        </a:p>
      </dsp:txBody>
      <dsp:txXfrm>
        <a:off x="957770" y="3023142"/>
        <a:ext cx="7500063" cy="521044"/>
      </dsp:txXfrm>
    </dsp:sp>
    <dsp:sp modelId="{70620A45-E40F-4540-904A-998DEA07DBEA}">
      <dsp:nvSpPr>
        <dsp:cNvPr id="0" name=""/>
        <dsp:cNvSpPr/>
      </dsp:nvSpPr>
      <dsp:spPr>
        <a:xfrm>
          <a:off x="941560" y="3645544"/>
          <a:ext cx="7532483" cy="5534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Тренерский состав детско-юношеских и взрослых спортивных обществ</a:t>
          </a:r>
          <a:r>
            <a:rPr lang="ru-RU" sz="1100" kern="1200" dirty="0" smtClean="0"/>
            <a:t> — для руководителей физического воспитания.</a:t>
          </a:r>
          <a:endParaRPr lang="ru-RU" sz="1100" kern="1200" dirty="0"/>
        </a:p>
      </dsp:txBody>
      <dsp:txXfrm>
        <a:off x="957770" y="3661754"/>
        <a:ext cx="7500063" cy="521044"/>
      </dsp:txXfrm>
    </dsp:sp>
    <dsp:sp modelId="{761DA21B-5028-4B72-AC01-F7E2B772F078}">
      <dsp:nvSpPr>
        <dsp:cNvPr id="0" name=""/>
        <dsp:cNvSpPr/>
      </dsp:nvSpPr>
      <dsp:spPr>
        <a:xfrm>
          <a:off x="941560" y="4284157"/>
          <a:ext cx="7532483" cy="5534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Специалистов органов социальной защиты населения, органов опеки</a:t>
          </a:r>
          <a:r>
            <a:rPr lang="ru-RU" sz="1100" kern="1200" dirty="0" smtClean="0"/>
            <a:t> — для социальных педагогов, педагогов-организаторов, воспитателей. </a:t>
          </a:r>
          <a:endParaRPr lang="ru-RU" sz="1100" kern="1200" dirty="0"/>
        </a:p>
      </dsp:txBody>
      <dsp:txXfrm>
        <a:off x="957770" y="4300367"/>
        <a:ext cx="7500063" cy="521044"/>
      </dsp:txXfrm>
    </dsp:sp>
    <dsp:sp modelId="{A5561974-56D8-4B30-9FF8-8EF6BF20231C}">
      <dsp:nvSpPr>
        <dsp:cNvPr id="0" name=""/>
        <dsp:cNvSpPr/>
      </dsp:nvSpPr>
      <dsp:spPr>
        <a:xfrm>
          <a:off x="941560" y="4922769"/>
          <a:ext cx="7532483" cy="5534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Членов общественных организаций</a:t>
          </a:r>
          <a:r>
            <a:rPr lang="ru-RU" sz="1100" kern="1200" dirty="0" smtClean="0"/>
            <a:t> (волонтёрских, Движения Первых, молодёжного объединения «</a:t>
          </a:r>
          <a:r>
            <a:rPr lang="ru-RU" sz="1100" kern="1200" dirty="0" err="1" smtClean="0"/>
            <a:t>Юнармия</a:t>
          </a:r>
          <a:r>
            <a:rPr lang="ru-RU" sz="1100" kern="1200" dirty="0" smtClean="0"/>
            <a:t>» и др.) — для педагогов-организаторов.</a:t>
          </a:r>
          <a:endParaRPr lang="ru-RU" sz="1100" kern="1200" dirty="0"/>
        </a:p>
      </dsp:txBody>
      <dsp:txXfrm>
        <a:off x="957770" y="4938979"/>
        <a:ext cx="7500063" cy="52104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FB739-139F-47D3-96B3-C7056E04CDF0}">
      <dsp:nvSpPr>
        <dsp:cNvPr id="0" name=""/>
        <dsp:cNvSpPr/>
      </dsp:nvSpPr>
      <dsp:spPr>
        <a:xfrm>
          <a:off x="0" y="0"/>
          <a:ext cx="9596672" cy="1523895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Для педагогов образовательных организаций ДО в качестве социальных партнеров и потенциальных наставников могут выступать:</a:t>
          </a:r>
          <a:endParaRPr lang="ru-RU" sz="3200" kern="1200" dirty="0"/>
        </a:p>
      </dsp:txBody>
      <dsp:txXfrm>
        <a:off x="0" y="0"/>
        <a:ext cx="9596672" cy="1523895"/>
      </dsp:txXfrm>
    </dsp:sp>
    <dsp:sp modelId="{A34633D2-0C0F-43F3-9D86-5C6D02BAD128}">
      <dsp:nvSpPr>
        <dsp:cNvPr id="0" name=""/>
        <dsp:cNvSpPr/>
      </dsp:nvSpPr>
      <dsp:spPr>
        <a:xfrm>
          <a:off x="1171" y="1523895"/>
          <a:ext cx="1918865" cy="3200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- деятели искусств академических, народных и прочих театров, консерваторий, филармоний, творческих союзов, творческих коллективов, иных учреждений культуры (домов культуры и творчества) и т.д. - для хормейстеров, балетмейстеров, режиссеров народного театра, художников-оформителей, концертмейстеров, руководителей оркестров (духовых, народных инструментов), руководителей фольклорных коллективов, режиссеров театрализованных массовых представлений, акций, фестивалей, мастеров декоративно-прикладного творчества, распорядителей танцевальных программ и т.д.);</a:t>
          </a:r>
          <a:endParaRPr lang="ru-RU" sz="900" kern="1200" dirty="0"/>
        </a:p>
      </dsp:txBody>
      <dsp:txXfrm>
        <a:off x="1171" y="1523895"/>
        <a:ext cx="1918865" cy="3200181"/>
      </dsp:txXfrm>
    </dsp:sp>
    <dsp:sp modelId="{D4CACC45-C376-4495-A4E9-30583E17DAE8}">
      <dsp:nvSpPr>
        <dsp:cNvPr id="0" name=""/>
        <dsp:cNvSpPr/>
      </dsp:nvSpPr>
      <dsp:spPr>
        <a:xfrm>
          <a:off x="1920037" y="1523895"/>
          <a:ext cx="1918865" cy="3200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- сотрудники музеев, библиотек, центров военно-патриотического воспитания, члены общественных организаций </a:t>
          </a:r>
          <a:r>
            <a:rPr lang="ru-RU" sz="900" kern="1200" dirty="0" smtClean="0"/>
            <a:t>(для </a:t>
          </a:r>
          <a:r>
            <a:rPr lang="ru-RU" sz="900" kern="1200" dirty="0" smtClean="0"/>
            <a:t>методистов, педагогов-библиотекарей, руководителей детских общественных объединений, старших вожатых, педагогов-организаторов);</a:t>
          </a:r>
          <a:endParaRPr lang="ru-RU" sz="900" kern="1200" dirty="0"/>
        </a:p>
      </dsp:txBody>
      <dsp:txXfrm>
        <a:off x="1920037" y="1523895"/>
        <a:ext cx="1918865" cy="3200181"/>
      </dsp:txXfrm>
    </dsp:sp>
    <dsp:sp modelId="{C99914FE-6AF8-4437-BB41-47672E164F25}">
      <dsp:nvSpPr>
        <dsp:cNvPr id="0" name=""/>
        <dsp:cNvSpPr/>
      </dsp:nvSpPr>
      <dsp:spPr>
        <a:xfrm>
          <a:off x="3838903" y="1523895"/>
          <a:ext cx="1918865" cy="3200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- тренерский состав ведущих спортивных клубов - для инструкторов по физической культуре, тренеров-преподавателей, руководителей кружков и секций спортивной направленности;</a:t>
          </a:r>
          <a:endParaRPr lang="ru-RU" sz="900" kern="1200" dirty="0"/>
        </a:p>
      </dsp:txBody>
      <dsp:txXfrm>
        <a:off x="3838903" y="1523895"/>
        <a:ext cx="1918865" cy="3200181"/>
      </dsp:txXfrm>
    </dsp:sp>
    <dsp:sp modelId="{8C4DFF81-D1D7-437E-9D71-3451762567E3}">
      <dsp:nvSpPr>
        <dsp:cNvPr id="0" name=""/>
        <dsp:cNvSpPr/>
      </dsp:nvSpPr>
      <dsp:spPr>
        <a:xfrm>
          <a:off x="5757768" y="1523895"/>
          <a:ext cx="1918865" cy="3200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- специалисты </a:t>
          </a:r>
          <a:r>
            <a:rPr lang="ru-RU" sz="900" kern="1200" dirty="0" err="1" smtClean="0"/>
            <a:t>кванториумов</a:t>
          </a:r>
          <a:r>
            <a:rPr lang="ru-RU" sz="900" kern="1200" dirty="0" smtClean="0"/>
            <a:t>, IT-кубов, кружков робототехники, образовательных центров для одаренных детей, малых академий наук - для методистов, педагогов дополнительного образования - руководителей кружков, секций, туристических станций и т.д.;</a:t>
          </a:r>
          <a:endParaRPr lang="ru-RU" sz="900" kern="1200" dirty="0"/>
        </a:p>
      </dsp:txBody>
      <dsp:txXfrm>
        <a:off x="5757768" y="1523895"/>
        <a:ext cx="1918865" cy="3200181"/>
      </dsp:txXfrm>
    </dsp:sp>
    <dsp:sp modelId="{3D2DAC4D-59B2-40CF-9E36-4B269EC0E1CA}">
      <dsp:nvSpPr>
        <dsp:cNvPr id="0" name=""/>
        <dsp:cNvSpPr/>
      </dsp:nvSpPr>
      <dsp:spPr>
        <a:xfrm>
          <a:off x="7676634" y="1523895"/>
          <a:ext cx="1918865" cy="32001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- специалисты психолого-педагогических и медико-социальных центров - для педагогов дополнительного образования, работающих с детьми с ограниченными возможностями здоровья</a:t>
          </a:r>
          <a:endParaRPr lang="ru-RU" sz="900" kern="1200" dirty="0"/>
        </a:p>
      </dsp:txBody>
      <dsp:txXfrm>
        <a:off x="7676634" y="1523895"/>
        <a:ext cx="1918865" cy="3200181"/>
      </dsp:txXfrm>
    </dsp:sp>
    <dsp:sp modelId="{AC89D48B-E6AA-4EF7-9C99-26146D531547}">
      <dsp:nvSpPr>
        <dsp:cNvPr id="0" name=""/>
        <dsp:cNvSpPr/>
      </dsp:nvSpPr>
      <dsp:spPr>
        <a:xfrm>
          <a:off x="0" y="4724077"/>
          <a:ext cx="9596672" cy="355575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5B7F54-6A67-442D-BF77-3243E8924E56}">
      <dsp:nvSpPr>
        <dsp:cNvPr id="0" name=""/>
        <dsp:cNvSpPr/>
      </dsp:nvSpPr>
      <dsp:spPr>
        <a:xfrm>
          <a:off x="0" y="0"/>
          <a:ext cx="9478979" cy="5558827"/>
        </a:xfrm>
        <a:prstGeom prst="roundRect">
          <a:avLst>
            <a:gd name="adj" fmla="val 5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solidFill>
                <a:sysClr val="windowText" lastClr="000000"/>
              </a:solidFill>
            </a:rPr>
            <a:t>Также партнёрами в наставнической деятельности могут быть</a:t>
          </a:r>
          <a:endParaRPr lang="ru-RU" sz="3300" kern="1200" dirty="0">
            <a:solidFill>
              <a:sysClr val="windowText" lastClr="000000"/>
            </a:solidFill>
          </a:endParaRPr>
        </a:p>
      </dsp:txBody>
      <dsp:txXfrm rot="16200000">
        <a:off x="-1331221" y="1331221"/>
        <a:ext cx="4558238" cy="1895795"/>
      </dsp:txXfrm>
    </dsp:sp>
    <dsp:sp modelId="{0706827E-7783-498A-875A-330FA7BD39C1}">
      <dsp:nvSpPr>
        <dsp:cNvPr id="0" name=""/>
        <dsp:cNvSpPr/>
      </dsp:nvSpPr>
      <dsp:spPr>
        <a:xfrm>
          <a:off x="1895795" y="0"/>
          <a:ext cx="7061839" cy="555882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представители местного самоуправления, </a:t>
          </a:r>
          <a:endParaRPr lang="ru-RU" sz="2800" kern="1200" dirty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социальных служб, </a:t>
          </a:r>
          <a:endParaRPr lang="ru-RU" sz="2800" kern="1200" dirty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государственных органов законодательной и исполнительной власти, </a:t>
          </a:r>
          <a:endParaRPr lang="ru-RU" sz="2800" kern="1200" dirty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бизнес-сообществ (корпораций, малого бизнеса, трудовых, профессиональных ассоциаций), </a:t>
          </a:r>
          <a:endParaRPr lang="ru-RU" sz="2800" kern="1200" dirty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образовательных организаций, </a:t>
          </a:r>
          <a:endParaRPr lang="ru-RU" sz="2800" kern="1200" dirty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органов здравоохранения и социального развития, </a:t>
          </a:r>
          <a:endParaRPr lang="ru-RU" sz="2800" kern="1200" dirty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церкви </a:t>
          </a:r>
          <a:r>
            <a:rPr lang="ru-RU" sz="2800" kern="1200" dirty="0" smtClean="0"/>
            <a:t>и другие</a:t>
          </a:r>
          <a:endParaRPr lang="ru-RU" sz="2800" kern="1200" dirty="0"/>
        </a:p>
      </dsp:txBody>
      <dsp:txXfrm>
        <a:off x="1895795" y="0"/>
        <a:ext cx="7061839" cy="555882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F81E3-78FD-44ED-8D8F-CE6524592611}">
      <dsp:nvSpPr>
        <dsp:cNvPr id="0" name=""/>
        <dsp:cNvSpPr/>
      </dsp:nvSpPr>
      <dsp:spPr>
        <a:xfrm>
          <a:off x="0" y="37158"/>
          <a:ext cx="9279802" cy="5194800"/>
        </a:xfrm>
        <a:prstGeom prst="round2Diag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Социальное партнерство в наставничестве открывает значительные возможности для образовательных организаций. Оно не только обогащает учебный процесс, но и создает надежную сеть поддержки для всех участников – наставников, наставляемых и самих образовательных учреждений. Такие подходы способствуют созданию более гибкой и ответственной образовательной среды, в которой молодые люди могут развиваться и достигать успеха.</a:t>
          </a:r>
          <a:endParaRPr lang="ru-RU" sz="3000" kern="1200"/>
        </a:p>
      </dsp:txBody>
      <dsp:txXfrm>
        <a:off x="253589" y="290747"/>
        <a:ext cx="8772624" cy="46876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19018-2D62-4C9C-9B2A-FA37713E4213}">
      <dsp:nvSpPr>
        <dsp:cNvPr id="0" name=""/>
        <dsp:cNvSpPr/>
      </dsp:nvSpPr>
      <dsp:spPr>
        <a:xfrm>
          <a:off x="3686571" y="1646"/>
          <a:ext cx="5529856" cy="891324"/>
        </a:xfrm>
        <a:prstGeom prst="rightArrow">
          <a:avLst>
            <a:gd name="adj1" fmla="val 75000"/>
            <a:gd name="adj2" fmla="val 50000"/>
          </a:avLst>
        </a:prstGeom>
        <a:solidFill>
          <a:srgbClr val="FF0000"/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привычные схемы и шаблоны больше не работают, а горизонт планирования короткий.</a:t>
          </a:r>
          <a:br>
            <a:rPr lang="ru-RU" sz="1200" kern="1200" dirty="0" smtClean="0"/>
          </a:br>
          <a:endParaRPr lang="ru-RU" sz="1200" kern="1200" dirty="0"/>
        </a:p>
      </dsp:txBody>
      <dsp:txXfrm>
        <a:off x="3686571" y="113062"/>
        <a:ext cx="5195610" cy="668493"/>
      </dsp:txXfrm>
    </dsp:sp>
    <dsp:sp modelId="{97732792-DB4C-45D5-B8C9-44929D688BDE}">
      <dsp:nvSpPr>
        <dsp:cNvPr id="0" name=""/>
        <dsp:cNvSpPr/>
      </dsp:nvSpPr>
      <dsp:spPr>
        <a:xfrm>
          <a:off x="0" y="1646"/>
          <a:ext cx="3686571" cy="891324"/>
        </a:xfrm>
        <a:prstGeom prst="round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Split</a:t>
          </a:r>
          <a:r>
            <a:rPr lang="ru-RU" sz="2600" kern="1200" dirty="0" smtClean="0"/>
            <a:t> — расщепленный:</a:t>
          </a:r>
          <a:endParaRPr lang="ru-RU" sz="2600" kern="1200" dirty="0"/>
        </a:p>
      </dsp:txBody>
      <dsp:txXfrm>
        <a:off x="43511" y="45157"/>
        <a:ext cx="3599549" cy="804302"/>
      </dsp:txXfrm>
    </dsp:sp>
    <dsp:sp modelId="{62272A5F-AA75-4645-9CE8-B6C5F325B18F}">
      <dsp:nvSpPr>
        <dsp:cNvPr id="0" name=""/>
        <dsp:cNvSpPr/>
      </dsp:nvSpPr>
      <dsp:spPr>
        <a:xfrm>
          <a:off x="3686571" y="982102"/>
          <a:ext cx="5529856" cy="8913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людей постоянно сопровождает чувство тревожности, которое мешает принимать верные решения оперативно.</a:t>
          </a:r>
          <a:br>
            <a:rPr lang="ru-RU" sz="1200" kern="1200" dirty="0" smtClean="0"/>
          </a:br>
          <a:endParaRPr lang="ru-RU" sz="1200" kern="1200" dirty="0"/>
        </a:p>
      </dsp:txBody>
      <dsp:txXfrm>
        <a:off x="3686571" y="1093518"/>
        <a:ext cx="5195610" cy="668493"/>
      </dsp:txXfrm>
    </dsp:sp>
    <dsp:sp modelId="{B448005F-75D2-4716-9525-FE9A48D315B1}">
      <dsp:nvSpPr>
        <dsp:cNvPr id="0" name=""/>
        <dsp:cNvSpPr/>
      </dsp:nvSpPr>
      <dsp:spPr>
        <a:xfrm>
          <a:off x="0" y="982102"/>
          <a:ext cx="3686571" cy="8913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Horrible</a:t>
          </a:r>
          <a:r>
            <a:rPr lang="ru-RU" sz="2600" kern="1200" dirty="0" smtClean="0"/>
            <a:t> — ужасный:</a:t>
          </a:r>
          <a:endParaRPr lang="ru-RU" sz="2600" kern="1200" dirty="0"/>
        </a:p>
      </dsp:txBody>
      <dsp:txXfrm>
        <a:off x="43511" y="1025613"/>
        <a:ext cx="3599549" cy="804302"/>
      </dsp:txXfrm>
    </dsp:sp>
    <dsp:sp modelId="{A66446DF-ABD3-4D75-8747-AAF45039652B}">
      <dsp:nvSpPr>
        <dsp:cNvPr id="0" name=""/>
        <dsp:cNvSpPr/>
      </dsp:nvSpPr>
      <dsp:spPr>
        <a:xfrm>
          <a:off x="3686571" y="1962559"/>
          <a:ext cx="5529856" cy="891324"/>
        </a:xfrm>
        <a:prstGeom prst="rightArrow">
          <a:avLst>
            <a:gd name="adj1" fmla="val 75000"/>
            <a:gd name="adj2" fmla="val 50000"/>
          </a:avLst>
        </a:prstGeom>
        <a:solidFill>
          <a:srgbClr val="7030A0"/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bg1"/>
              </a:solidFill>
            </a:rPr>
            <a:t>нет уверенности, что решение приведет к какому-либо результату, строить прогнозы сложно, а иногда даже бессмысленно.</a:t>
          </a:r>
          <a:br>
            <a:rPr lang="ru-RU" sz="1200" kern="1200" dirty="0" smtClean="0">
              <a:solidFill>
                <a:schemeClr val="bg1"/>
              </a:solidFill>
            </a:rPr>
          </a:br>
          <a:endParaRPr lang="ru-RU" sz="1200" kern="1200" dirty="0">
            <a:solidFill>
              <a:schemeClr val="bg1"/>
            </a:solidFill>
          </a:endParaRPr>
        </a:p>
      </dsp:txBody>
      <dsp:txXfrm>
        <a:off x="3686571" y="2073975"/>
        <a:ext cx="5195610" cy="668493"/>
      </dsp:txXfrm>
    </dsp:sp>
    <dsp:sp modelId="{965001DC-5AF9-4BC5-9DE5-25846FBD44B8}">
      <dsp:nvSpPr>
        <dsp:cNvPr id="0" name=""/>
        <dsp:cNvSpPr/>
      </dsp:nvSpPr>
      <dsp:spPr>
        <a:xfrm>
          <a:off x="0" y="1962559"/>
          <a:ext cx="3686571" cy="891324"/>
        </a:xfrm>
        <a:prstGeom prst="round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Inconceivable</a:t>
          </a:r>
          <a:r>
            <a:rPr lang="ru-RU" sz="2600" kern="1200" dirty="0" smtClean="0"/>
            <a:t> — невообразимый:</a:t>
          </a:r>
          <a:endParaRPr lang="ru-RU" sz="2600" kern="1200" dirty="0"/>
        </a:p>
      </dsp:txBody>
      <dsp:txXfrm>
        <a:off x="43511" y="2006070"/>
        <a:ext cx="3599549" cy="804302"/>
      </dsp:txXfrm>
    </dsp:sp>
    <dsp:sp modelId="{3971626D-A57D-43C7-B9C5-3EB0C8FE1D9D}">
      <dsp:nvSpPr>
        <dsp:cNvPr id="0" name=""/>
        <dsp:cNvSpPr/>
      </dsp:nvSpPr>
      <dsp:spPr>
        <a:xfrm>
          <a:off x="3686571" y="2943016"/>
          <a:ext cx="5529856" cy="8913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невозможно до конца понять происходящие события, но после кризиса мир изменится, и наступит новый этап развития.</a:t>
          </a:r>
          <a:br>
            <a:rPr lang="ru-RU" sz="1200" kern="1200" dirty="0" smtClean="0"/>
          </a:br>
          <a:endParaRPr lang="ru-RU" sz="1200" kern="1200" dirty="0"/>
        </a:p>
      </dsp:txBody>
      <dsp:txXfrm>
        <a:off x="3686571" y="3054432"/>
        <a:ext cx="5195610" cy="668493"/>
      </dsp:txXfrm>
    </dsp:sp>
    <dsp:sp modelId="{384DF60F-7054-4623-B256-363D09C0D3EB}">
      <dsp:nvSpPr>
        <dsp:cNvPr id="0" name=""/>
        <dsp:cNvSpPr/>
      </dsp:nvSpPr>
      <dsp:spPr>
        <a:xfrm>
          <a:off x="0" y="2943016"/>
          <a:ext cx="3686571" cy="89132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Vicious</a:t>
          </a:r>
          <a:r>
            <a:rPr lang="ru-RU" sz="2600" kern="1200" dirty="0" smtClean="0"/>
            <a:t> — беспощадный:</a:t>
          </a:r>
          <a:endParaRPr lang="ru-RU" sz="2600" kern="1200" dirty="0"/>
        </a:p>
      </dsp:txBody>
      <dsp:txXfrm>
        <a:off x="43511" y="2986527"/>
        <a:ext cx="3599549" cy="804302"/>
      </dsp:txXfrm>
    </dsp:sp>
    <dsp:sp modelId="{9685E1F7-5DC3-48F7-8AAE-F2E276CE279A}">
      <dsp:nvSpPr>
        <dsp:cNvPr id="0" name=""/>
        <dsp:cNvSpPr/>
      </dsp:nvSpPr>
      <dsp:spPr>
        <a:xfrm>
          <a:off x="3686571" y="3923472"/>
          <a:ext cx="5529856" cy="8913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/>
            <a:t>после </a:t>
          </a:r>
          <a:r>
            <a:rPr lang="ru-RU" sz="1200" kern="1200" dirty="0" smtClean="0"/>
            <a:t>кризиса рынок товаров и услуг меняется, поэтому востребованными будут те, кто первыми адаптируются к новым условиям.</a:t>
          </a:r>
          <a:br>
            <a:rPr lang="ru-RU" sz="1200" kern="1200" dirty="0" smtClean="0"/>
          </a:br>
          <a:endParaRPr lang="ru-RU" sz="1200" kern="1200" dirty="0"/>
        </a:p>
      </dsp:txBody>
      <dsp:txXfrm>
        <a:off x="3686571" y="4034888"/>
        <a:ext cx="5195610" cy="668493"/>
      </dsp:txXfrm>
    </dsp:sp>
    <dsp:sp modelId="{E3690191-62AA-4053-8609-3A0F67138CC9}">
      <dsp:nvSpPr>
        <dsp:cNvPr id="0" name=""/>
        <dsp:cNvSpPr/>
      </dsp:nvSpPr>
      <dsp:spPr>
        <a:xfrm>
          <a:off x="0" y="3923472"/>
          <a:ext cx="3686571" cy="89132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Arising</a:t>
          </a:r>
          <a:r>
            <a:rPr lang="ru-RU" sz="2600" kern="1200" dirty="0" smtClean="0"/>
            <a:t> — возрождающийся:</a:t>
          </a:r>
          <a:endParaRPr lang="ru-RU" sz="2600" kern="1200" dirty="0"/>
        </a:p>
      </dsp:txBody>
      <dsp:txXfrm>
        <a:off x="43511" y="3966983"/>
        <a:ext cx="3599549" cy="804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C90A7-9B49-4E93-BF8E-D6A5431A49B8}">
      <dsp:nvSpPr>
        <dsp:cNvPr id="0" name=""/>
        <dsp:cNvSpPr/>
      </dsp:nvSpPr>
      <dsp:spPr>
        <a:xfrm>
          <a:off x="4544" y="0"/>
          <a:ext cx="9297874" cy="4525963"/>
        </a:xfrm>
        <a:prstGeom prst="round2DiagRect">
          <a:avLst/>
        </a:prstGeom>
        <a:solidFill>
          <a:schemeClr val="tx1">
            <a:lumMod val="65000"/>
            <a:lumOff val="3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smtClean="0"/>
            <a:t>В нашем быстро меняющемся мире, где новые технологии и подходы становятся неотъемлемой частью нашей жизни, наставничество приобретает особое значение как в образовательной, так и в профессиональной сферах.</a:t>
          </a:r>
          <a:endParaRPr lang="ru-RU" sz="3900" kern="1200"/>
        </a:p>
      </dsp:txBody>
      <dsp:txXfrm>
        <a:off x="225483" y="220939"/>
        <a:ext cx="8855996" cy="40840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B21C5-76D8-4BD3-8AB5-642330DC14CD}">
      <dsp:nvSpPr>
        <dsp:cNvPr id="0" name=""/>
        <dsp:cNvSpPr/>
      </dsp:nvSpPr>
      <dsp:spPr>
        <a:xfrm>
          <a:off x="40852" y="0"/>
          <a:ext cx="9306737" cy="1355525"/>
        </a:xfrm>
        <a:prstGeom prst="rightArrow">
          <a:avLst>
            <a:gd name="adj1" fmla="val 50000"/>
            <a:gd name="adj2" fmla="val 50000"/>
          </a:avLst>
        </a:prstGeom>
        <a:solidFill>
          <a:srgbClr val="D8361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21519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Наставничество – это не просто передача знаний от более опытного человека к менее опытному. </a:t>
          </a:r>
          <a:endParaRPr lang="ru-RU" sz="1500" kern="1200" dirty="0"/>
        </a:p>
      </dsp:txBody>
      <dsp:txXfrm>
        <a:off x="40852" y="338881"/>
        <a:ext cx="8967856" cy="677763"/>
      </dsp:txXfrm>
    </dsp:sp>
    <dsp:sp modelId="{BE8CFD84-E101-4FBC-8040-2665EF7BE657}">
      <dsp:nvSpPr>
        <dsp:cNvPr id="0" name=""/>
        <dsp:cNvSpPr/>
      </dsp:nvSpPr>
      <dsp:spPr>
        <a:xfrm>
          <a:off x="40852" y="1048665"/>
          <a:ext cx="4299712" cy="3025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Это </a:t>
          </a:r>
          <a:r>
            <a:rPr lang="ru-RU" sz="1500" kern="1200" dirty="0" smtClean="0"/>
            <a:t>многогранный процесс, включающий в себя обучение, поддержку и развитие. </a:t>
          </a:r>
          <a:endParaRPr lang="ru-RU" sz="1500" kern="1200" dirty="0"/>
        </a:p>
      </dsp:txBody>
      <dsp:txXfrm>
        <a:off x="40852" y="1048665"/>
        <a:ext cx="4299712" cy="3025606"/>
      </dsp:txXfrm>
    </dsp:sp>
    <dsp:sp modelId="{047F1D93-481A-43BC-8C84-FB8689433887}">
      <dsp:nvSpPr>
        <dsp:cNvPr id="0" name=""/>
        <dsp:cNvSpPr/>
      </dsp:nvSpPr>
      <dsp:spPr>
        <a:xfrm>
          <a:off x="4340565" y="451691"/>
          <a:ext cx="5007024" cy="135552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21519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Социальное партнерство здесь играет ключевую роль. </a:t>
          </a:r>
          <a:endParaRPr lang="ru-RU" sz="1500" kern="1200" dirty="0"/>
        </a:p>
      </dsp:txBody>
      <dsp:txXfrm>
        <a:off x="4340565" y="790572"/>
        <a:ext cx="4668143" cy="677763"/>
      </dsp:txXfrm>
    </dsp:sp>
    <dsp:sp modelId="{B87ED29A-28F4-4327-BDE2-507C7E3638A7}">
      <dsp:nvSpPr>
        <dsp:cNvPr id="0" name=""/>
        <dsp:cNvSpPr/>
      </dsp:nvSpPr>
      <dsp:spPr>
        <a:xfrm>
          <a:off x="4340565" y="1500356"/>
          <a:ext cx="4299712" cy="3025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Важно </a:t>
          </a:r>
          <a:r>
            <a:rPr lang="ru-RU" sz="1500" kern="1200" dirty="0" smtClean="0"/>
            <a:t>понимать, что наставничество можно рассматривать как платформу для взаимодействия различных социальных групп и организаций, включая школы, университеты, компании и некоммерческие организации.</a:t>
          </a:r>
          <a:endParaRPr lang="ru-RU" sz="1500" kern="1200" dirty="0"/>
        </a:p>
      </dsp:txBody>
      <dsp:txXfrm>
        <a:off x="4340565" y="1500356"/>
        <a:ext cx="4299712" cy="30256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9932D-1CE7-472F-B9CD-A23CCB3CB709}">
      <dsp:nvSpPr>
        <dsp:cNvPr id="0" name=""/>
        <dsp:cNvSpPr/>
      </dsp:nvSpPr>
      <dsp:spPr>
        <a:xfrm>
          <a:off x="4712" y="1174"/>
          <a:ext cx="9641570" cy="13966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smtClean="0"/>
            <a:t>1. Обмен опытом и ресурсами</a:t>
          </a:r>
          <a:endParaRPr lang="ru-RU" sz="4800" kern="1200"/>
        </a:p>
      </dsp:txBody>
      <dsp:txXfrm>
        <a:off x="45619" y="42081"/>
        <a:ext cx="9559756" cy="1314869"/>
      </dsp:txXfrm>
    </dsp:sp>
    <dsp:sp modelId="{F045E155-77E5-440C-9324-DB3E8DB66A20}">
      <dsp:nvSpPr>
        <dsp:cNvPr id="0" name=""/>
        <dsp:cNvSpPr/>
      </dsp:nvSpPr>
      <dsp:spPr>
        <a:xfrm>
          <a:off x="4712" y="1564639"/>
          <a:ext cx="9641570" cy="13966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 образовательной среде партнерство между различными учреждениями, такими как школы, колледжи и университеты, позволяет обмениваться педагогическими методиками, программами и материалами.</a:t>
          </a:r>
          <a:endParaRPr lang="ru-RU" sz="2100" kern="1200" dirty="0"/>
        </a:p>
      </dsp:txBody>
      <dsp:txXfrm>
        <a:off x="45619" y="1605546"/>
        <a:ext cx="9559756" cy="1314869"/>
      </dsp:txXfrm>
    </dsp:sp>
    <dsp:sp modelId="{5CBB997E-4D6F-441C-9D48-845419CAC5F5}">
      <dsp:nvSpPr>
        <dsp:cNvPr id="0" name=""/>
        <dsp:cNvSpPr/>
      </dsp:nvSpPr>
      <dsp:spPr>
        <a:xfrm>
          <a:off x="4712" y="3128104"/>
          <a:ext cx="9641570" cy="13966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Пример</a:t>
          </a:r>
          <a:r>
            <a:rPr lang="ru-RU" sz="1700" kern="1200" dirty="0" smtClean="0"/>
            <a:t>: Школа может установить партнерство с университетом, где студентам-педагогам предоставляется возможность пройти практику. Наставники из университета могут делиться современными методами преподавания, а школьные учителя могут предоставлять информацию о специфике работы с детьми в разных возрастных группах.</a:t>
          </a:r>
          <a:endParaRPr lang="ru-RU" sz="1700" kern="1200" dirty="0"/>
        </a:p>
      </dsp:txBody>
      <dsp:txXfrm>
        <a:off x="45619" y="3169011"/>
        <a:ext cx="9559756" cy="13148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346FF-566B-4E53-B725-61C9159D0C48}">
      <dsp:nvSpPr>
        <dsp:cNvPr id="0" name=""/>
        <dsp:cNvSpPr/>
      </dsp:nvSpPr>
      <dsp:spPr>
        <a:xfrm>
          <a:off x="0" y="0"/>
          <a:ext cx="9521228" cy="4525963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794154" numCol="1" spcCol="1270" anchor="t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b="1" kern="1200" smtClean="0"/>
            <a:t>2. Поддержка и мотивация</a:t>
          </a:r>
          <a:endParaRPr lang="ru-RU" sz="5300" kern="1200"/>
        </a:p>
      </dsp:txBody>
      <dsp:txXfrm>
        <a:off x="112677" y="112677"/>
        <a:ext cx="9295874" cy="4300609"/>
      </dsp:txXfrm>
    </dsp:sp>
    <dsp:sp modelId="{075B9CA7-9FDC-4F75-9A0F-71907AF5686A}">
      <dsp:nvSpPr>
        <dsp:cNvPr id="0" name=""/>
        <dsp:cNvSpPr/>
      </dsp:nvSpPr>
      <dsp:spPr>
        <a:xfrm>
          <a:off x="238030" y="2036683"/>
          <a:ext cx="9045166" cy="203668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рамках социального партнерства наставники могут творить не в одиночку, а обмениваясь опытом и находясь под поддержкой своих коллег. Это дает возможность оптимизировать процесс наставничества и сохранять высокий уровень мотивации.</a:t>
          </a:r>
          <a:endParaRPr lang="ru-RU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Пример</a:t>
          </a:r>
          <a:r>
            <a:rPr lang="ru-RU" sz="1300" kern="1200" dirty="0" smtClean="0"/>
            <a:t>: Учитель, который выступает наставником для нового коллеги, может создавать команду из нескольких наставников, чтобы поддерживать друг друга. Например, учителя начальных классов и учителя математики могут организовать совместные встречи, чтобы делиться инновациями и подходами, что повышает эффективные методы обучения.</a:t>
          </a:r>
          <a:endParaRPr lang="ru-RU" sz="1300" kern="1200" dirty="0"/>
        </a:p>
      </dsp:txBody>
      <dsp:txXfrm>
        <a:off x="300665" y="2099318"/>
        <a:ext cx="8919896" cy="19114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DC19B-B654-4DD3-8731-0AF5BD6F757D}">
      <dsp:nvSpPr>
        <dsp:cNvPr id="0" name=""/>
        <dsp:cNvSpPr/>
      </dsp:nvSpPr>
      <dsp:spPr>
        <a:xfrm>
          <a:off x="0" y="0"/>
          <a:ext cx="9044412" cy="4525963"/>
        </a:xfrm>
        <a:prstGeom prst="roundRect">
          <a:avLst>
            <a:gd name="adj" fmla="val 8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2794154" numCol="1" spcCol="1270" anchor="t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dirty="0" smtClean="0"/>
            <a:t>3. Разнообразие подходов</a:t>
          </a:r>
          <a:endParaRPr lang="ru-RU" sz="5000" kern="1200" dirty="0"/>
        </a:p>
      </dsp:txBody>
      <dsp:txXfrm>
        <a:off x="112677" y="112677"/>
        <a:ext cx="8819058" cy="4300609"/>
      </dsp:txXfrm>
    </dsp:sp>
    <dsp:sp modelId="{31C915DF-9F56-4134-BDD3-02DC59B7A863}">
      <dsp:nvSpPr>
        <dsp:cNvPr id="0" name=""/>
        <dsp:cNvSpPr/>
      </dsp:nvSpPr>
      <dsp:spPr>
        <a:xfrm>
          <a:off x="226110" y="2036683"/>
          <a:ext cx="8592191" cy="203668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 приходом разнообразных образовательных инициатив и проектов, социальных организаций, а также представителей бизнеса, существует возможность внедрения новых подходов в процесс наставничества.</a:t>
          </a:r>
          <a:endParaRPr lang="ru-RU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Пример</a:t>
          </a:r>
          <a:r>
            <a:rPr lang="ru-RU" sz="1400" kern="1200" dirty="0" smtClean="0"/>
            <a:t>: Если образовательная организация объединяется с местной бизнес-школой, студенты могут получать доступ к реальным кейсам из бизнеса, что позволит обеспечить практическое применение знаний. Наставники из бизнеса могут выступать в качестве экспертов, предоставляя актуальную информацию и навыки, которые помогут студентам в карьерном росте.</a:t>
          </a:r>
          <a:endParaRPr lang="ru-RU" sz="1400" kern="1200" dirty="0"/>
        </a:p>
      </dsp:txBody>
      <dsp:txXfrm>
        <a:off x="288745" y="2099318"/>
        <a:ext cx="8466921" cy="19114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FDB4A-03AC-4607-BC8B-1651281AADB6}">
      <dsp:nvSpPr>
        <dsp:cNvPr id="0" name=""/>
        <dsp:cNvSpPr/>
      </dsp:nvSpPr>
      <dsp:spPr>
        <a:xfrm>
          <a:off x="0" y="0"/>
          <a:ext cx="9388444" cy="4525963"/>
        </a:xfrm>
        <a:prstGeom prst="roundRect">
          <a:avLst>
            <a:gd name="adj" fmla="val 85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2794154" numCol="1" spcCol="1270" anchor="t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smtClean="0"/>
            <a:t>4. Обогащение учебного процесса</a:t>
          </a:r>
          <a:endParaRPr lang="ru-RU" sz="5000" kern="1200"/>
        </a:p>
      </dsp:txBody>
      <dsp:txXfrm>
        <a:off x="112677" y="112677"/>
        <a:ext cx="9163090" cy="4300609"/>
      </dsp:txXfrm>
    </dsp:sp>
    <dsp:sp modelId="{F0272493-2167-4602-A147-D6D886D1E974}">
      <dsp:nvSpPr>
        <dsp:cNvPr id="0" name=""/>
        <dsp:cNvSpPr/>
      </dsp:nvSpPr>
      <dsp:spPr>
        <a:xfrm>
          <a:off x="234711" y="2036683"/>
          <a:ext cx="8919021" cy="2036683"/>
        </a:xfrm>
        <a:prstGeom prst="roundRect">
          <a:avLst>
            <a:gd name="adj" fmla="val 105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Установление крепких партнерских отношений с различными учреждениями подтолкнет образовательные организации к разработке более интерактивных и интересных программ обучения.</a:t>
          </a:r>
          <a:endParaRPr lang="ru-RU" sz="19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/>
            <a:t>Пример</a:t>
          </a:r>
          <a:r>
            <a:rPr lang="ru-RU" sz="1500" kern="1200" dirty="0" smtClean="0"/>
            <a:t>: Партнерство с музеем или научным центром может позволить студентам участвовать в полевых исследованиях или проектах, которые широко выходят за рамки традиционного учебного процесса. Это не только обогащает учебный опыт, но и позволяет учащимся увидеть, как знания, полученные в классе, могут быть применены на практике.</a:t>
          </a:r>
          <a:endParaRPr lang="ru-RU" sz="1500" kern="1200" dirty="0"/>
        </a:p>
      </dsp:txBody>
      <dsp:txXfrm>
        <a:off x="297346" y="2099318"/>
        <a:ext cx="8793751" cy="19114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7A9F6-BB0C-4CB6-BB88-7F3581D87CF1}">
      <dsp:nvSpPr>
        <dsp:cNvPr id="0" name=""/>
        <dsp:cNvSpPr/>
      </dsp:nvSpPr>
      <dsp:spPr>
        <a:xfrm>
          <a:off x="0" y="0"/>
          <a:ext cx="9361283" cy="4525963"/>
        </a:xfrm>
        <a:prstGeom prst="roundRect">
          <a:avLst>
            <a:gd name="adj" fmla="val 8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2794154" numCol="1" spcCol="1270" anchor="t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b="1" kern="1200" smtClean="0"/>
            <a:t>5. Расширение сети контактов</a:t>
          </a:r>
          <a:endParaRPr lang="ru-RU" sz="5000" kern="1200"/>
        </a:p>
      </dsp:txBody>
      <dsp:txXfrm>
        <a:off x="112677" y="112677"/>
        <a:ext cx="9135929" cy="4300609"/>
      </dsp:txXfrm>
    </dsp:sp>
    <dsp:sp modelId="{49884A62-ADFC-45B1-9EEF-8FFD8A54F52D}">
      <dsp:nvSpPr>
        <dsp:cNvPr id="0" name=""/>
        <dsp:cNvSpPr/>
      </dsp:nvSpPr>
      <dsp:spPr>
        <a:xfrm>
          <a:off x="234032" y="2036683"/>
          <a:ext cx="8893218" cy="203668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Наставничество, сопряженное с социальным партнерством, помогает студентам и молодым специалистам расширить их профессиональные сети, что крайне важно для дальнейшего карьерного роста.</a:t>
          </a:r>
          <a:endParaRPr lang="ru-RU" sz="20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Пример</a:t>
          </a:r>
          <a:r>
            <a:rPr lang="ru-RU" sz="1600" kern="1200" dirty="0" smtClean="0"/>
            <a:t>: Учащиеся, проходящие практику в рамках наставнической программы, могут установить контакты с представителями бизнеса и других образовательных учреждений, что в будущем откроет перед ними возможности для трудоустройства и профессионального роста.</a:t>
          </a:r>
          <a:endParaRPr lang="ru-RU" sz="1600" kern="1200" dirty="0"/>
        </a:p>
      </dsp:txBody>
      <dsp:txXfrm>
        <a:off x="296667" y="2099318"/>
        <a:ext cx="8767948" cy="1911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3">
            <a:hlinkClick r:id="rId2"/>
            <a:extLst>
              <a:ext uri="{FF2B5EF4-FFF2-40B4-BE49-F238E27FC236}">
                <a16:creationId xmlns:a16="http://schemas.microsoft.com/office/drawing/2014/main" xmlns="" id="{508B0FC6-8C36-45CC-B895-D897EADDF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804212" y="6876123"/>
            <a:ext cx="2239204" cy="246221"/>
          </a:xfrm>
          <a:prstGeom prst="rect">
            <a:avLst/>
          </a:prstGeom>
        </p:spPr>
      </p:pic>
      <p:sp>
        <p:nvSpPr>
          <p:cNvPr id="6" name="TextBox 5">
            <a:hlinkClick r:id="rId5"/>
            <a:extLst>
              <a:ext uri="{FF2B5EF4-FFF2-40B4-BE49-F238E27FC236}">
                <a16:creationId xmlns:a16="http://schemas.microsoft.com/office/drawing/2014/main" xmlns="" id="{BC2EFFED-955D-42CF-90F0-B3CC17DE3E5E}"/>
              </a:ext>
            </a:extLst>
          </p:cNvPr>
          <p:cNvSpPr txBox="1"/>
          <p:nvPr/>
        </p:nvSpPr>
        <p:spPr>
          <a:xfrm>
            <a:off x="4148585" y="6852920"/>
            <a:ext cx="1888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085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515F82A0-A97A-438F-A8A5-B27A40243A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804212" y="687612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3CBBF1EF-A1BF-4F43-BA69-5B2ACF0DBD0D}"/>
              </a:ext>
            </a:extLst>
          </p:cNvPr>
          <p:cNvSpPr txBox="1"/>
          <p:nvPr/>
        </p:nvSpPr>
        <p:spPr>
          <a:xfrm>
            <a:off x="4148585" y="6852920"/>
            <a:ext cx="1888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9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C0C62D-D281-446A-A99A-47D718C80758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81ED5C7-20FD-4E40-A1BC-6169E72F1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38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6288"/>
            <a:ext cx="12192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ko-KR" smtClean="0"/>
              <a:t>Образец текста</a:t>
            </a:r>
          </a:p>
          <a:p>
            <a:pPr lvl="1"/>
            <a:r>
              <a:rPr lang="ru-RU" altLang="ko-KR" smtClean="0"/>
              <a:t>Второй уровень</a:t>
            </a:r>
          </a:p>
          <a:p>
            <a:pPr lvl="2"/>
            <a:r>
              <a:rPr lang="ru-RU" altLang="ko-KR" smtClean="0"/>
              <a:t>Третий уровень</a:t>
            </a:r>
          </a:p>
          <a:p>
            <a:pPr lvl="3"/>
            <a:r>
              <a:rPr lang="ru-RU" altLang="ko-KR" smtClean="0"/>
              <a:t>Четвертый уровень</a:t>
            </a:r>
          </a:p>
          <a:p>
            <a:pPr lvl="4"/>
            <a:r>
              <a:rPr lang="ru-RU" altLang="ko-KR" smtClean="0"/>
              <a:t>Пятый уровень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C0C62D-D281-446A-A99A-47D718C80758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81ED5C7-20FD-4E40-A1BC-6169E72F1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590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4">
            <a:extLst>
              <a:ext uri="{FF2B5EF4-FFF2-40B4-BE49-F238E27FC236}">
                <a16:creationId xmlns:a16="http://schemas.microsoft.com/office/drawing/2014/main" xmlns="" id="{96927572-F582-455A-BCB1-5FC484B077C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92351" y="1244601"/>
            <a:ext cx="7607298" cy="2935509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xmlns="" id="{13B76BCB-6860-4D46-A7EF-0516759F52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804212" y="6876123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xmlns="" id="{09BDE198-6B0B-48B4-BCA0-99B88382198B}"/>
              </a:ext>
            </a:extLst>
          </p:cNvPr>
          <p:cNvSpPr txBox="1"/>
          <p:nvPr/>
        </p:nvSpPr>
        <p:spPr>
          <a:xfrm>
            <a:off x="4148585" y="6852920"/>
            <a:ext cx="1888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90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4">
            <a:extLst>
              <a:ext uri="{FF2B5EF4-FFF2-40B4-BE49-F238E27FC236}">
                <a16:creationId xmlns:a16="http://schemas.microsoft.com/office/drawing/2014/main" xmlns="" id="{CAB08568-FA0D-4B8D-B397-2583EC055E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62319" y="1752600"/>
            <a:ext cx="2690631" cy="1676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xmlns="" id="{BC8D73D0-8335-40EC-B5FE-9119BDF56C8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50684" y="1752600"/>
            <a:ext cx="2690631" cy="1676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xmlns="" id="{ADF1A77D-3841-404A-8AE3-1C4F0FAC47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39050" y="1752600"/>
            <a:ext cx="2690631" cy="16764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2"/>
            <a:extLst>
              <a:ext uri="{FF2B5EF4-FFF2-40B4-BE49-F238E27FC236}">
                <a16:creationId xmlns:a16="http://schemas.microsoft.com/office/drawing/2014/main" xmlns="" id="{4E21E5AB-B418-4155-BF16-E849D6E405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804212" y="6876123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5"/>
            <a:extLst>
              <a:ext uri="{FF2B5EF4-FFF2-40B4-BE49-F238E27FC236}">
                <a16:creationId xmlns:a16="http://schemas.microsoft.com/office/drawing/2014/main" xmlns="" id="{5C3D05EA-5E29-42E1-B27D-F9B67EE53FC6}"/>
              </a:ext>
            </a:extLst>
          </p:cNvPr>
          <p:cNvSpPr txBox="1"/>
          <p:nvPr/>
        </p:nvSpPr>
        <p:spPr>
          <a:xfrm>
            <a:off x="4148585" y="6852920"/>
            <a:ext cx="1888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874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4">
            <a:extLst>
              <a:ext uri="{FF2B5EF4-FFF2-40B4-BE49-F238E27FC236}">
                <a16:creationId xmlns:a16="http://schemas.microsoft.com/office/drawing/2014/main" xmlns="" id="{D94C3C4A-B22B-4534-845A-05FD3BB9FE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93900" y="1179327"/>
            <a:ext cx="1981200" cy="1981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xmlns="" id="{8FBD6489-9277-420B-BE93-3611BAEED4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179327"/>
            <a:ext cx="1981200" cy="1981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xmlns="" id="{5F23A59F-0187-4294-9134-6B59677E09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93900" y="4053073"/>
            <a:ext cx="1981200" cy="1981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4">
            <a:extLst>
              <a:ext uri="{FF2B5EF4-FFF2-40B4-BE49-F238E27FC236}">
                <a16:creationId xmlns:a16="http://schemas.microsoft.com/office/drawing/2014/main" xmlns="" id="{99347395-7C57-49E5-A9E0-193C391408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4053073"/>
            <a:ext cx="1981200" cy="19812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2"/>
            <a:extLst>
              <a:ext uri="{FF2B5EF4-FFF2-40B4-BE49-F238E27FC236}">
                <a16:creationId xmlns:a16="http://schemas.microsoft.com/office/drawing/2014/main" xmlns="" id="{6B24D569-600A-4B5A-96A3-E8F64E5D9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804212" y="6876123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5"/>
            <a:extLst>
              <a:ext uri="{FF2B5EF4-FFF2-40B4-BE49-F238E27FC236}">
                <a16:creationId xmlns:a16="http://schemas.microsoft.com/office/drawing/2014/main" xmlns="" id="{ABCDE88A-A404-4DC7-9DC2-96529E7DF12F}"/>
              </a:ext>
            </a:extLst>
          </p:cNvPr>
          <p:cNvSpPr txBox="1"/>
          <p:nvPr/>
        </p:nvSpPr>
        <p:spPr>
          <a:xfrm>
            <a:off x="4148585" y="6852920"/>
            <a:ext cx="1888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182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4">
            <a:extLst>
              <a:ext uri="{FF2B5EF4-FFF2-40B4-BE49-F238E27FC236}">
                <a16:creationId xmlns:a16="http://schemas.microsoft.com/office/drawing/2014/main" xmlns="" id="{C04A6906-DAE9-4BAE-98AE-7CD64E6426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54470" y="1320800"/>
            <a:ext cx="3689426" cy="22987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4">
            <a:extLst>
              <a:ext uri="{FF2B5EF4-FFF2-40B4-BE49-F238E27FC236}">
                <a16:creationId xmlns:a16="http://schemas.microsoft.com/office/drawing/2014/main" xmlns="" id="{89949F27-0070-48EF-9424-72293134C26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554470" y="3822700"/>
            <a:ext cx="3689426" cy="22987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D4A7408A-B42C-47CF-AD7D-6F7D8E0A88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804212" y="687612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xmlns="" id="{32FC481E-727A-4375-A53D-911E00221441}"/>
              </a:ext>
            </a:extLst>
          </p:cNvPr>
          <p:cNvSpPr txBox="1"/>
          <p:nvPr/>
        </p:nvSpPr>
        <p:spPr>
          <a:xfrm>
            <a:off x="4148585" y="6852920"/>
            <a:ext cx="1888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899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xmlns="" id="{08920BC6-D597-4437-BED0-AC83435F4E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804212" y="6876123"/>
            <a:ext cx="2239204" cy="246221"/>
          </a:xfrm>
          <a:prstGeom prst="rect">
            <a:avLst/>
          </a:prstGeom>
        </p:spPr>
      </p:pic>
      <p:sp>
        <p:nvSpPr>
          <p:cNvPr id="9" name="TextBox 8">
            <a:hlinkClick r:id="rId5"/>
            <a:extLst>
              <a:ext uri="{FF2B5EF4-FFF2-40B4-BE49-F238E27FC236}">
                <a16:creationId xmlns:a16="http://schemas.microsoft.com/office/drawing/2014/main" xmlns="" id="{4BBDEE0B-99B8-49F9-859F-02A2E613DD5C}"/>
              </a:ext>
            </a:extLst>
          </p:cNvPr>
          <p:cNvSpPr txBox="1"/>
          <p:nvPr/>
        </p:nvSpPr>
        <p:spPr>
          <a:xfrm>
            <a:off x="4148585" y="6852920"/>
            <a:ext cx="1888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그림 개체 틀 11">
            <a:extLst>
              <a:ext uri="{FF2B5EF4-FFF2-40B4-BE49-F238E27FC236}">
                <a16:creationId xmlns:a16="http://schemas.microsoft.com/office/drawing/2014/main" xmlns="" id="{0394EACE-89CD-4E02-AAC3-4211B375C1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75032" y="1219200"/>
            <a:ext cx="2142067" cy="4423546"/>
          </a:xfrm>
          <a:prstGeom prst="roundRect">
            <a:avLst>
              <a:gd name="adj" fmla="val 1369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16553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xmlns="" id="{0EB2E5B9-12BF-4854-B2DB-3BC8222B9C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804212" y="6876123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xmlns="" id="{49E211E1-F3D5-4379-AE34-2345A6F068F3}"/>
              </a:ext>
            </a:extLst>
          </p:cNvPr>
          <p:cNvSpPr txBox="1"/>
          <p:nvPr/>
        </p:nvSpPr>
        <p:spPr>
          <a:xfrm>
            <a:off x="4148585" y="6852920"/>
            <a:ext cx="1888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그림 개체 틀 5">
            <a:extLst>
              <a:ext uri="{FF2B5EF4-FFF2-40B4-BE49-F238E27FC236}">
                <a16:creationId xmlns:a16="http://schemas.microsoft.com/office/drawing/2014/main" xmlns="" id="{74A6AA1F-54B1-4205-BFBB-7FC31ABFDD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40810" y="1203960"/>
            <a:ext cx="5842310" cy="4450080"/>
          </a:xfrm>
          <a:prstGeom prst="roundRect">
            <a:avLst>
              <a:gd name="adj" fmla="val 494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62349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3">
            <a:hlinkClick r:id="rId2"/>
            <a:extLst>
              <a:ext uri="{FF2B5EF4-FFF2-40B4-BE49-F238E27FC236}">
                <a16:creationId xmlns:a16="http://schemas.microsoft.com/office/drawing/2014/main" xmlns="" id="{6B67D615-05EE-4085-B82D-37C3218757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804212" y="6876123"/>
            <a:ext cx="2239204" cy="246221"/>
          </a:xfrm>
          <a:prstGeom prst="rect">
            <a:avLst/>
          </a:prstGeom>
        </p:spPr>
      </p:pic>
      <p:sp>
        <p:nvSpPr>
          <p:cNvPr id="8" name="TextBox 7">
            <a:hlinkClick r:id="rId5"/>
            <a:extLst>
              <a:ext uri="{FF2B5EF4-FFF2-40B4-BE49-F238E27FC236}">
                <a16:creationId xmlns:a16="http://schemas.microsoft.com/office/drawing/2014/main" xmlns="" id="{D2B2A735-2E73-4009-9F1E-48369E165FC4}"/>
              </a:ext>
            </a:extLst>
          </p:cNvPr>
          <p:cNvSpPr txBox="1"/>
          <p:nvPr/>
        </p:nvSpPr>
        <p:spPr>
          <a:xfrm>
            <a:off x="4148585" y="6852920"/>
            <a:ext cx="1888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그림 개체 틀 8">
            <a:extLst>
              <a:ext uri="{FF2B5EF4-FFF2-40B4-BE49-F238E27FC236}">
                <a16:creationId xmlns:a16="http://schemas.microsoft.com/office/drawing/2014/main" xmlns="" id="{75453F41-2695-4421-AC05-5758028A71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1001" y="1092200"/>
            <a:ext cx="6452466" cy="4267200"/>
          </a:xfrm>
          <a:prstGeom prst="roundRect">
            <a:avLst>
              <a:gd name="adj" fmla="val 2113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72685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xmlns="" id="{91191080-B14A-493A-8574-5B0486C5B3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5804212" y="6876123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xmlns="" id="{D4989EBD-DFC7-411F-A774-647CD8010EA6}"/>
              </a:ext>
            </a:extLst>
          </p:cNvPr>
          <p:cNvSpPr txBox="1"/>
          <p:nvPr/>
        </p:nvSpPr>
        <p:spPr>
          <a:xfrm>
            <a:off x="4148585" y="6852920"/>
            <a:ext cx="1888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789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5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9912" y="2072977"/>
            <a:ext cx="9560459" cy="2387600"/>
          </a:xfrm>
        </p:spPr>
        <p:txBody>
          <a:bodyPr>
            <a:noAutofit/>
          </a:bodyPr>
          <a:lstStyle/>
          <a:p>
            <a:r>
              <a:rPr lang="ru-RU" sz="4100" b="1" dirty="0" smtClean="0"/>
              <a:t>Социальные партнеры </a:t>
            </a:r>
            <a:r>
              <a:rPr lang="ru-RU" sz="4100" b="1" dirty="0" smtClean="0"/>
              <a:t/>
            </a:r>
            <a:br>
              <a:rPr lang="ru-RU" sz="4100" b="1" dirty="0" smtClean="0"/>
            </a:br>
            <a:r>
              <a:rPr lang="ru-RU" sz="4100" b="1" dirty="0" smtClean="0"/>
              <a:t>в </a:t>
            </a:r>
            <a:r>
              <a:rPr lang="ru-RU" sz="4100" b="1" dirty="0" smtClean="0"/>
              <a:t>реализации </a:t>
            </a:r>
            <a:r>
              <a:rPr lang="ru-RU" sz="4100" b="1" dirty="0" smtClean="0"/>
              <a:t/>
            </a:r>
            <a:br>
              <a:rPr lang="ru-RU" sz="4100" b="1" dirty="0" smtClean="0"/>
            </a:br>
            <a:r>
              <a:rPr lang="ru-RU" sz="4100" b="1" dirty="0" smtClean="0"/>
              <a:t>педагогического наставничества</a:t>
            </a:r>
            <a:endParaRPr lang="ru-RU" sz="41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5358" y="5276929"/>
            <a:ext cx="9144000" cy="1655762"/>
          </a:xfrm>
        </p:spPr>
        <p:txBody>
          <a:bodyPr/>
          <a:lstStyle/>
          <a:p>
            <a:pPr algn="l"/>
            <a:r>
              <a:rPr lang="ru-RU" sz="2000" i="1" dirty="0" smtClean="0"/>
              <a:t>Миюсов В.А., руководитель ОДОД ГБОУ средней школы №21</a:t>
            </a:r>
            <a:br>
              <a:rPr lang="ru-RU" sz="2000" i="1" dirty="0" smtClean="0"/>
            </a:br>
            <a:r>
              <a:rPr lang="ru-RU" sz="2000" i="1" dirty="0" smtClean="0"/>
              <a:t>им. Э.П.Шаффе, региональный методист ЦНППМ,</a:t>
            </a:r>
            <a:br>
              <a:rPr lang="ru-RU" sz="2000" i="1" dirty="0" smtClean="0"/>
            </a:br>
            <a:r>
              <a:rPr lang="ru-RU" sz="2000" i="1" dirty="0" smtClean="0"/>
              <a:t>ст. преп. кафедры профессионального образования СПб АППО</a:t>
            </a:r>
            <a:endParaRPr lang="ru-RU" sz="20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53" y="900575"/>
            <a:ext cx="1909080" cy="1061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312" y="741454"/>
            <a:ext cx="1221046" cy="1221046"/>
          </a:xfrm>
          <a:prstGeom prst="ellipse">
            <a:avLst/>
          </a:prstGeom>
        </p:spPr>
      </p:pic>
      <p:pic>
        <p:nvPicPr>
          <p:cNvPr id="1026" name="Picture 2" descr="https://imcvo.ru/local/templates/schoolinfo/images/l2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041" y="1059286"/>
            <a:ext cx="16002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97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473216"/>
              </p:ext>
            </p:extLst>
          </p:nvPr>
        </p:nvGraphicFramePr>
        <p:xfrm>
          <a:off x="1312752" y="1600201"/>
          <a:ext cx="938844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3024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244782"/>
              </p:ext>
            </p:extLst>
          </p:nvPr>
        </p:nvGraphicFramePr>
        <p:xfrm>
          <a:off x="1394234" y="1600201"/>
          <a:ext cx="936128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9319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623886"/>
              </p:ext>
            </p:extLst>
          </p:nvPr>
        </p:nvGraphicFramePr>
        <p:xfrm>
          <a:off x="1339913" y="1600201"/>
          <a:ext cx="94608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918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287" y="1068608"/>
            <a:ext cx="9334122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b="1" dirty="0"/>
              <a:t>Роль наставничества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развитии общества</a:t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0665965"/>
              </p:ext>
            </p:extLst>
          </p:nvPr>
        </p:nvGraphicFramePr>
        <p:xfrm>
          <a:off x="1403287" y="1935650"/>
          <a:ext cx="877280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6566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180" y="810287"/>
            <a:ext cx="7813141" cy="1143000"/>
          </a:xfrm>
        </p:spPr>
        <p:txBody>
          <a:bodyPr/>
          <a:lstStyle/>
          <a:p>
            <a:r>
              <a:rPr lang="ru-RU" b="1" dirty="0"/>
              <a:t>Чего мы можем </a:t>
            </a:r>
            <a:r>
              <a:rPr lang="ru-RU" b="1" dirty="0" smtClean="0"/>
              <a:t>достичь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209471"/>
              </p:ext>
            </p:extLst>
          </p:nvPr>
        </p:nvGraphicFramePr>
        <p:xfrm>
          <a:off x="1276538" y="1953287"/>
          <a:ext cx="9379391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9697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257936"/>
              </p:ext>
            </p:extLst>
          </p:nvPr>
        </p:nvGraphicFramePr>
        <p:xfrm>
          <a:off x="1611517" y="1527774"/>
          <a:ext cx="8971984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5250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848672"/>
              </p:ext>
            </p:extLst>
          </p:nvPr>
        </p:nvGraphicFramePr>
        <p:xfrm>
          <a:off x="1412340" y="717528"/>
          <a:ext cx="9415604" cy="57647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489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82191"/>
              </p:ext>
            </p:extLst>
          </p:nvPr>
        </p:nvGraphicFramePr>
        <p:xfrm>
          <a:off x="1339914" y="1158184"/>
          <a:ext cx="9596672" cy="5079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1635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01312"/>
              </p:ext>
            </p:extLst>
          </p:nvPr>
        </p:nvGraphicFramePr>
        <p:xfrm>
          <a:off x="1367072" y="887240"/>
          <a:ext cx="9478979" cy="5558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5184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58633675"/>
              </p:ext>
            </p:extLst>
          </p:nvPr>
        </p:nvGraphicFramePr>
        <p:xfrm>
          <a:off x="1439501" y="1059255"/>
          <a:ext cx="9279802" cy="5269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8444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448" y="805833"/>
            <a:ext cx="8066638" cy="1143000"/>
          </a:xfrm>
        </p:spPr>
        <p:txBody>
          <a:bodyPr/>
          <a:lstStyle/>
          <a:p>
            <a:r>
              <a:rPr lang="ru-RU" dirty="0" smtClean="0"/>
              <a:t>В каком мире мы живём?..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107144"/>
              </p:ext>
            </p:extLst>
          </p:nvPr>
        </p:nvGraphicFramePr>
        <p:xfrm>
          <a:off x="1430448" y="1600201"/>
          <a:ext cx="9252641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4437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V="1">
            <a:off x="2294467" y="1024467"/>
            <a:ext cx="0" cy="424180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294467" y="5266267"/>
            <a:ext cx="7526866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84867" y="102446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821333" y="4969934"/>
            <a:ext cx="109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Партнёр</a:t>
            </a:r>
            <a:endParaRPr lang="ru-RU" dirty="0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552690" y="1024467"/>
            <a:ext cx="338667" cy="369332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19957" y="102446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В-П</a:t>
            </a:r>
            <a:endParaRPr lang="ru-RU" dirty="0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9088956" y="4600602"/>
            <a:ext cx="338667" cy="36933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04140" y="462920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П-В</a:t>
            </a:r>
            <a:endParaRPr lang="ru-RU" dirty="0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116973" y="2895600"/>
            <a:ext cx="338667" cy="369332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84240" y="28956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П-П</a:t>
            </a:r>
            <a:endParaRPr lang="ru-RU" dirty="0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9116591" y="1024467"/>
            <a:ext cx="338667" cy="369332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16125" y="102973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В-В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127" y="787726"/>
            <a:ext cx="9144000" cy="1143000"/>
          </a:xfrm>
        </p:spPr>
        <p:txBody>
          <a:bodyPr/>
          <a:lstStyle/>
          <a:p>
            <a:r>
              <a:rPr lang="ru-RU" dirty="0"/>
              <a:t>SHIVA-мир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119329"/>
              </p:ext>
            </p:extLst>
          </p:nvPr>
        </p:nvGraphicFramePr>
        <p:xfrm>
          <a:off x="1376127" y="1674891"/>
          <a:ext cx="9216428" cy="4816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2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279211"/>
              </p:ext>
            </p:extLst>
          </p:nvPr>
        </p:nvGraphicFramePr>
        <p:xfrm>
          <a:off x="1412340" y="1373865"/>
          <a:ext cx="930696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7564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535380"/>
              </p:ext>
            </p:extLst>
          </p:nvPr>
        </p:nvGraphicFramePr>
        <p:xfrm>
          <a:off x="1294646" y="1600201"/>
          <a:ext cx="938844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765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60626" y="2534704"/>
            <a:ext cx="9144000" cy="2387600"/>
          </a:xfrm>
        </p:spPr>
        <p:txBody>
          <a:bodyPr/>
          <a:lstStyle/>
          <a:p>
            <a:r>
              <a:rPr lang="ru-RU" dirty="0" smtClean="0"/>
              <a:t>Преимущества </a:t>
            </a:r>
            <a:br>
              <a:rPr lang="ru-RU" dirty="0" smtClean="0"/>
            </a:br>
            <a:r>
              <a:rPr lang="ru-RU" dirty="0" err="1" smtClean="0"/>
              <a:t>соцпартнерства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 наставничестве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73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812262"/>
              </p:ext>
            </p:extLst>
          </p:nvPr>
        </p:nvGraphicFramePr>
        <p:xfrm>
          <a:off x="1285592" y="1573041"/>
          <a:ext cx="965099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126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514690"/>
              </p:ext>
            </p:extLst>
          </p:nvPr>
        </p:nvGraphicFramePr>
        <p:xfrm>
          <a:off x="1252396" y="1600201"/>
          <a:ext cx="952122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472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506480"/>
              </p:ext>
            </p:extLst>
          </p:nvPr>
        </p:nvGraphicFramePr>
        <p:xfrm>
          <a:off x="1385180" y="1600201"/>
          <a:ext cx="90444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82764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ozha One - Rubik Light">
      <a:majorFont>
        <a:latin typeface="Rozha One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85000"/>
            <a:lumOff val="15000"/>
          </a:schemeClr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Тема12" id="{FBF7CBDF-CEFF-4069-A489-1BFF9C8319B0}" vid="{A9B1C534-32BD-45B3-9E0B-29EDB0BA791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Тема12</Template>
  <TotalTime>114</TotalTime>
  <Words>1229</Words>
  <Application>Microsoft Office PowerPoint</Application>
  <PresentationFormat>Широкоэкранный</PresentationFormat>
  <Paragraphs>82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 Unicode MS</vt:lpstr>
      <vt:lpstr>Arial</vt:lpstr>
      <vt:lpstr>Rozha One</vt:lpstr>
      <vt:lpstr>Rubik Light</vt:lpstr>
      <vt:lpstr>Тема12</vt:lpstr>
      <vt:lpstr>Социальные партнеры  в реализации  педагогического наставничества</vt:lpstr>
      <vt:lpstr>В каком мире мы живём?..</vt:lpstr>
      <vt:lpstr>SHIVA-мир</vt:lpstr>
      <vt:lpstr>Презентация PowerPoint</vt:lpstr>
      <vt:lpstr>Презентация PowerPoint</vt:lpstr>
      <vt:lpstr>Преимущества  соцпартнерства  в наставничестве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Роль наставничества  в развитии общества </vt:lpstr>
      <vt:lpstr>Чего мы можем достичь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партнеры в реализации педагогического наставничества</dc:title>
  <dc:creator>Учетная запись Майкрософт</dc:creator>
  <cp:lastModifiedBy>Учетная запись Майкрософт</cp:lastModifiedBy>
  <cp:revision>9</cp:revision>
  <dcterms:created xsi:type="dcterms:W3CDTF">2025-01-15T11:44:24Z</dcterms:created>
  <dcterms:modified xsi:type="dcterms:W3CDTF">2025-01-15T13:46:01Z</dcterms:modified>
</cp:coreProperties>
</file>